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65" r:id="rId6"/>
    <p:sldId id="259" r:id="rId7"/>
    <p:sldId id="260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5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541EA-1369-4F9F-9D4B-F231F912981D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325D9-03A4-4BB1-9104-FC99127C4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1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325D9-03A4-4BB1-9104-FC99127C4B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325D9-03A4-4BB1-9104-FC99127C4B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325D9-03A4-4BB1-9104-FC99127C4B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6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0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6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8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2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1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5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8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2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31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DF71B95-BA9C-441F-AA30-94E0AF2F82D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3CADA8A-5B6F-40F2-AEE2-1508C257C5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7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AE8E8-675F-49BD-827F-D4DE8AAE5C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지원기</a:t>
            </a:r>
            <a:r>
              <a:rPr lang="en-US" altLang="ko-KR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97E5B-C8B6-9E6B-7918-04A1C070E9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dirty="0"/>
              <a:t>홍혜자 젬마 </a:t>
            </a:r>
            <a:r>
              <a:rPr lang="en-US" altLang="ko-KR" dirty="0"/>
              <a:t>–</a:t>
            </a:r>
            <a:r>
              <a:rPr lang="ko-KR" altLang="en-US" dirty="0"/>
              <a:t>애틀랜타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33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ko-KR" altLang="en-US" dirty="0"/>
              <a:t>장소 묘사</a:t>
            </a:r>
            <a:r>
              <a:rPr lang="en-US" altLang="ko-KR" dirty="0"/>
              <a:t>( </a:t>
            </a:r>
            <a:r>
              <a:rPr lang="ko-KR" altLang="en-US" dirty="0"/>
              <a:t>무대 설정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유형 무형한 것들에 대해 </a:t>
            </a:r>
            <a:r>
              <a:rPr lang="en-US" altLang="ko-KR" dirty="0"/>
              <a:t>( SE. # 47)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5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ko-KR" altLang="en-US" dirty="0"/>
              <a:t>청하는 기도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이 기도를 통해 얻고자 하는 은총을 청한다</a:t>
            </a:r>
            <a:r>
              <a:rPr lang="en-US" altLang="ko-K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30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ko-KR" altLang="en-US" dirty="0"/>
              <a:t>본 기도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</a:t>
            </a:r>
            <a:r>
              <a:rPr lang="ko-KR" altLang="en-US" dirty="0"/>
              <a:t>묵상 기도</a:t>
            </a:r>
            <a:r>
              <a:rPr lang="en-US" altLang="ko-KR" dirty="0"/>
              <a:t>: </a:t>
            </a:r>
            <a:r>
              <a:rPr lang="ko-KR" altLang="en-US" dirty="0"/>
              <a:t>기억력</a:t>
            </a:r>
            <a:r>
              <a:rPr lang="en-US" altLang="ko-KR" dirty="0"/>
              <a:t>, </a:t>
            </a:r>
            <a:r>
              <a:rPr lang="ko-KR" altLang="en-US" dirty="0"/>
              <a:t>이해력</a:t>
            </a:r>
            <a:r>
              <a:rPr lang="en-US" altLang="ko-KR" dirty="0"/>
              <a:t>, </a:t>
            </a:r>
            <a:r>
              <a:rPr lang="ko-KR" altLang="en-US" dirty="0"/>
              <a:t>의지력 사용</a:t>
            </a:r>
            <a:endParaRPr lang="en-US" altLang="ko-KR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2) </a:t>
            </a:r>
            <a:r>
              <a:rPr lang="ko-KR" altLang="en-US" dirty="0"/>
              <a:t>관상 기도</a:t>
            </a:r>
            <a:r>
              <a:rPr lang="en-US" altLang="ko-KR" dirty="0"/>
              <a:t>: </a:t>
            </a:r>
            <a:r>
              <a:rPr lang="ko-KR" altLang="en-US" dirty="0"/>
              <a:t>오관을 사용</a:t>
            </a:r>
            <a:endParaRPr lang="en-US" altLang="ko-KR" dirty="0"/>
          </a:p>
          <a:p>
            <a:r>
              <a:rPr lang="en-US" dirty="0"/>
              <a:t>       ----</a:t>
            </a:r>
            <a:r>
              <a:rPr lang="ko-KR" altLang="en-US" dirty="0"/>
              <a:t>관상 기도 실습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</a:t>
            </a:r>
            <a:r>
              <a:rPr lang="ko-KR" altLang="en-US" dirty="0"/>
              <a:t>담화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기도 중에 담화 하는 것이 권장되나</a:t>
            </a:r>
            <a:r>
              <a:rPr lang="en-US" altLang="ko-KR" dirty="0"/>
              <a:t>, </a:t>
            </a:r>
            <a:r>
              <a:rPr lang="ko-KR" altLang="en-US" dirty="0"/>
              <a:t>기도 마지막에는 </a:t>
            </a:r>
            <a:r>
              <a:rPr lang="ko-KR" altLang="en-US" dirty="0">
                <a:solidFill>
                  <a:srgbClr val="FF0000"/>
                </a:solidFill>
              </a:rPr>
              <a:t>반드시</a:t>
            </a:r>
            <a:r>
              <a:rPr lang="ko-KR" altLang="en-US" dirty="0"/>
              <a:t> 담화할 것  </a:t>
            </a:r>
            <a:r>
              <a:rPr lang="en-US" altLang="ko-KR" dirty="0"/>
              <a:t>( SE. 58,65,92,114)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sz="5400" dirty="0">
                <a:solidFill>
                  <a:schemeClr val="accent3">
                    <a:lumMod val="75000"/>
                  </a:schemeClr>
                </a:solidFill>
              </a:rPr>
              <a:t>8. </a:t>
            </a:r>
            <a:r>
              <a:rPr lang="ko-KR" altLang="en-US" sz="5400" dirty="0">
                <a:solidFill>
                  <a:schemeClr val="accent3">
                    <a:lumMod val="75000"/>
                  </a:schemeClr>
                </a:solidFill>
              </a:rPr>
              <a:t>마침 기도</a:t>
            </a:r>
            <a:endParaRPr lang="en-US" altLang="ko-KR" sz="5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ko-KR" altLang="en-US" dirty="0">
                <a:solidFill>
                  <a:schemeClr val="tx1"/>
                </a:solidFill>
              </a:rPr>
              <a:t>주님의 기도로 끝낸다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36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</a:t>
            </a:r>
            <a:r>
              <a:rPr lang="ko-KR" altLang="en-US" dirty="0"/>
              <a:t>기도 반성</a:t>
            </a:r>
            <a:r>
              <a:rPr lang="en-US" altLang="ko-KR" dirty="0"/>
              <a:t>( </a:t>
            </a:r>
            <a:r>
              <a:rPr lang="ko-KR" altLang="en-US" dirty="0"/>
              <a:t>성찰</a:t>
            </a:r>
            <a:r>
              <a:rPr lang="en-US" altLang="ko-KR" dirty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성찰할 때 자세와 장소를 변경하는 것이 도움이 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위안</a:t>
            </a:r>
            <a:r>
              <a:rPr lang="en-US" dirty="0"/>
              <a:t>, </a:t>
            </a:r>
            <a:r>
              <a:rPr lang="ko-KR" altLang="en-US" dirty="0"/>
              <a:t>고독</a:t>
            </a:r>
            <a:r>
              <a:rPr lang="en-US" dirty="0"/>
              <a:t>, </a:t>
            </a:r>
            <a:r>
              <a:rPr lang="ko-KR" altLang="en-US" dirty="0"/>
              <a:t>두려움</a:t>
            </a:r>
            <a:r>
              <a:rPr lang="en-US" dirty="0"/>
              <a:t>, </a:t>
            </a:r>
            <a:r>
              <a:rPr lang="ko-KR" altLang="en-US" dirty="0"/>
              <a:t>성냄</a:t>
            </a:r>
            <a:r>
              <a:rPr lang="en-US" dirty="0"/>
              <a:t>, </a:t>
            </a:r>
            <a:r>
              <a:rPr lang="ko-KR" altLang="en-US" dirty="0"/>
              <a:t>권태 등등과 분심 특히 그것들이 깊었는지 혹은 방해를 하였는지에 대한 것들의 움직임들을 살피는 것이다</a:t>
            </a:r>
            <a:r>
              <a:rPr lang="en-US" dirty="0"/>
              <a:t>. </a:t>
            </a:r>
            <a:r>
              <a:rPr lang="ko-KR" altLang="en-US" dirty="0"/>
              <a:t>주님의 은혜에 감사하고 기도시간에 내 자신이 소홀히 한 것에 용서를 청한다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9288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성찰에 도움이 되는 질문들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1061075" cy="471443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전날 밤</a:t>
            </a:r>
            <a:r>
              <a:rPr lang="en-US" dirty="0"/>
              <a:t>(</a:t>
            </a:r>
            <a:r>
              <a:rPr lang="ko-KR" altLang="en-US" dirty="0"/>
              <a:t>혹은 기도 전에 기도준비</a:t>
            </a:r>
            <a:r>
              <a:rPr lang="en-US" dirty="0"/>
              <a:t> 15</a:t>
            </a:r>
            <a:r>
              <a:rPr lang="ko-KR" altLang="en-US" dirty="0"/>
              <a:t>분</a:t>
            </a:r>
            <a:r>
              <a:rPr lang="en-US" dirty="0"/>
              <a:t>)</a:t>
            </a:r>
            <a:r>
              <a:rPr lang="ko-KR" altLang="en-US" dirty="0"/>
              <a:t>에 준비는 착실히 했는가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하느님의 현존</a:t>
            </a:r>
            <a:r>
              <a:rPr lang="en-US" dirty="0"/>
              <a:t>(</a:t>
            </a:r>
            <a:r>
              <a:rPr lang="ko-KR" altLang="en-US" dirty="0"/>
              <a:t>준비기도때</a:t>
            </a:r>
            <a:r>
              <a:rPr lang="en-US" dirty="0"/>
              <a:t>)</a:t>
            </a:r>
            <a:r>
              <a:rPr lang="ko-KR" altLang="en-US" dirty="0"/>
              <a:t>에서 묵상을 시작했으며</a:t>
            </a:r>
            <a:r>
              <a:rPr lang="en-US" dirty="0"/>
              <a:t>, </a:t>
            </a:r>
            <a:r>
              <a:rPr lang="ko-KR" altLang="en-US" dirty="0"/>
              <a:t>주님의 도우심을 구했는가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기도하는 중에 잠심</a:t>
            </a:r>
            <a:r>
              <a:rPr lang="en-US" dirty="0"/>
              <a:t>(</a:t>
            </a:r>
            <a:r>
              <a:rPr lang="ko-KR" altLang="en-US" dirty="0"/>
              <a:t>하느님의 말을 듣기 위한 잠심</a:t>
            </a:r>
            <a:r>
              <a:rPr lang="en-US" dirty="0"/>
              <a:t>)</a:t>
            </a:r>
            <a:r>
              <a:rPr lang="ko-KR" altLang="en-US" dirty="0"/>
              <a:t>하려고 노력했는가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그리고 하느님께서 나에게 어떻게 한 것 같은가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나에게 무엇이 일어 났는가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특별히 나를 자극하는 것은 무엇인가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내가 기도할 때 나는 어떻게 느꼈는가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묵상의 전반적인 분위기는 어떠했나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분위기가 어떻게 변화했는가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주님이 이 모든 것에서 나에게 말하려고 하시는 것은 무엇인가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내가 다시 기도할 때 되돌아갈 어떤 요점이 있는가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00314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지원기 가이드 체험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* </a:t>
            </a:r>
            <a:r>
              <a:rPr lang="ko-KR" altLang="en-US" sz="3600" dirty="0"/>
              <a:t>나눔이 끝없이 이어질때</a:t>
            </a:r>
            <a:endParaRPr lang="en-US" altLang="ko-KR" sz="3600" dirty="0"/>
          </a:p>
          <a:p>
            <a:endParaRPr lang="en-US" sz="3600" dirty="0"/>
          </a:p>
          <a:p>
            <a:r>
              <a:rPr lang="en-US" sz="3600" dirty="0"/>
              <a:t>* </a:t>
            </a:r>
            <a:r>
              <a:rPr lang="ko-KR" altLang="en-US" sz="3600" dirty="0"/>
              <a:t>기도</a:t>
            </a:r>
            <a:r>
              <a:rPr lang="en-US" altLang="ko-KR" sz="3600" dirty="0"/>
              <a:t>. </a:t>
            </a:r>
            <a:r>
              <a:rPr lang="ko-KR" altLang="en-US" sz="3600" dirty="0"/>
              <a:t>성찰을 하지 않았을때</a:t>
            </a:r>
            <a:endParaRPr lang="en-US" altLang="ko-KR" sz="3600" dirty="0"/>
          </a:p>
          <a:p>
            <a:endParaRPr lang="en-US" sz="3600" dirty="0"/>
          </a:p>
          <a:p>
            <a:r>
              <a:rPr lang="en-US" sz="3600" dirty="0"/>
              <a:t>* </a:t>
            </a:r>
            <a:r>
              <a:rPr lang="ko-KR" altLang="en-US" sz="3600" dirty="0"/>
              <a:t>그룹안에서 한 사람이 강해서 그룹을 좌지우지할때</a:t>
            </a:r>
            <a:endParaRPr lang="en-US" altLang="ko-KR" sz="3600" dirty="0"/>
          </a:p>
          <a:p>
            <a:endParaRPr lang="en-US" altLang="ko-KR" sz="3600" dirty="0"/>
          </a:p>
          <a:p>
            <a:r>
              <a:rPr lang="en-US" sz="3600" dirty="0"/>
              <a:t>* </a:t>
            </a:r>
            <a:r>
              <a:rPr lang="ko-KR" altLang="en-US" sz="3600" dirty="0"/>
              <a:t>성서 본문에 충실하지 않고</a:t>
            </a:r>
            <a:r>
              <a:rPr lang="en-US" altLang="ko-KR" sz="3600" dirty="0"/>
              <a:t>, </a:t>
            </a:r>
            <a:r>
              <a:rPr lang="ko-KR" altLang="en-US" sz="3600" dirty="0"/>
              <a:t>자신의 지식을 나눌때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52690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질의 </a:t>
            </a:r>
            <a:r>
              <a:rPr lang="en-US" altLang="ko-KR" dirty="0"/>
              <a:t>.</a:t>
            </a:r>
            <a:r>
              <a:rPr lang="ko-KR" altLang="en-US" dirty="0"/>
              <a:t>응답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E755-839B-266D-9B4A-7A979F68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지원기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2C85F-5ABD-2DB7-EFA3-58D3CB275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/>
              <a:t>* </a:t>
            </a:r>
            <a:r>
              <a:rPr lang="ko-KR" altLang="en-US" dirty="0"/>
              <a:t>지원기 </a:t>
            </a:r>
            <a:r>
              <a:rPr lang="en-US" altLang="ko-KR" dirty="0"/>
              <a:t>8</a:t>
            </a:r>
            <a:r>
              <a:rPr lang="ko-KR" altLang="en-US" dirty="0"/>
              <a:t>주 프로그램</a:t>
            </a:r>
            <a:r>
              <a:rPr lang="en-US" altLang="ko-KR" dirty="0"/>
              <a:t>: </a:t>
            </a:r>
            <a:r>
              <a:rPr lang="ko-KR" altLang="en-US" dirty="0"/>
              <a:t>뉴욕에서 제공한 교재로 </a:t>
            </a:r>
            <a:r>
              <a:rPr lang="en-US" altLang="ko-KR" dirty="0"/>
              <a:t>2</a:t>
            </a:r>
            <a:r>
              <a:rPr lang="ko-KR" altLang="en-US" dirty="0"/>
              <a:t>번 가이드함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dirty="0"/>
              <a:t>* </a:t>
            </a:r>
            <a:r>
              <a:rPr lang="ko-KR" altLang="en-US" dirty="0"/>
              <a:t>지원기 </a:t>
            </a:r>
            <a:r>
              <a:rPr lang="en-US" altLang="ko-KR" dirty="0"/>
              <a:t>6</a:t>
            </a:r>
            <a:r>
              <a:rPr lang="ko-KR" altLang="en-US" dirty="0"/>
              <a:t>개월 프로그램을 애틀랜타에서 </a:t>
            </a:r>
            <a:r>
              <a:rPr lang="en-US" altLang="ko-KR" dirty="0"/>
              <a:t>3</a:t>
            </a:r>
            <a:r>
              <a:rPr lang="ko-KR" altLang="en-US" dirty="0"/>
              <a:t>번 가이드함</a:t>
            </a:r>
            <a:r>
              <a:rPr lang="en-US" altLang="ko-KR" dirty="0"/>
              <a:t>—2022</a:t>
            </a:r>
            <a:r>
              <a:rPr lang="ko-KR" altLang="en-US" dirty="0"/>
              <a:t>년 달라스 공동체 지원기</a:t>
            </a:r>
            <a:r>
              <a:rPr lang="en-US" altLang="ko-KR" dirty="0"/>
              <a:t>. </a:t>
            </a:r>
            <a:r>
              <a:rPr lang="ko-KR" altLang="en-US" dirty="0"/>
              <a:t>수련기 가이드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6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3ECBB-C651-B1C9-D5B7-3C824FCA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지원기 교재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6BB27-BA5D-A943-7AC9-30EE8DA1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39734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 </a:t>
            </a:r>
            <a:r>
              <a:rPr lang="en-US" altLang="ko-KR" dirty="0"/>
              <a:t>10</a:t>
            </a:r>
            <a:r>
              <a:rPr lang="ko-KR" altLang="en-US" dirty="0"/>
              <a:t>주</a:t>
            </a:r>
            <a:r>
              <a:rPr lang="en-US" altLang="ko-KR" dirty="0"/>
              <a:t>: </a:t>
            </a:r>
            <a:r>
              <a:rPr lang="ko-KR" altLang="en-US" dirty="0"/>
              <a:t>성경 말씀으로 기도하기</a:t>
            </a:r>
            <a:r>
              <a:rPr lang="en-US" altLang="ko-KR" dirty="0"/>
              <a:t>( Tracking the Spirit)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Light Works 18</a:t>
            </a:r>
            <a:r>
              <a:rPr lang="ko-KR" altLang="en-US" dirty="0"/>
              <a:t>번 피정 </a:t>
            </a:r>
            <a:r>
              <a:rPr lang="en-US" altLang="ko-KR" dirty="0"/>
              <a:t>(13</a:t>
            </a:r>
            <a:r>
              <a:rPr lang="ko-KR" altLang="en-US" dirty="0"/>
              <a:t>주</a:t>
            </a:r>
            <a:r>
              <a:rPr lang="en-US" altLang="ko-KR" dirty="0"/>
              <a:t>) </a:t>
            </a:r>
            <a:r>
              <a:rPr lang="ko-KR" altLang="en-US" dirty="0"/>
              <a:t>또는 세상속에서 그리스도를 발견하기</a:t>
            </a:r>
            <a:r>
              <a:rPr lang="en-US" altLang="ko-KR" dirty="0"/>
              <a:t>(12</a:t>
            </a:r>
            <a:r>
              <a:rPr lang="ko-KR" altLang="en-US" dirty="0"/>
              <a:t>주</a:t>
            </a:r>
            <a:r>
              <a:rPr lang="en-US" altLang="ko-KR" dirty="0"/>
              <a:t>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dirty="0"/>
              <a:t>	* </a:t>
            </a:r>
            <a:r>
              <a:rPr lang="ko-KR" altLang="en-US" dirty="0"/>
              <a:t>길잡이 주제는 피정자들의 질문을 통해 자유롭게 설명한다</a:t>
            </a:r>
            <a:r>
              <a:rPr lang="en-US" altLang="ko-KR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lnSpc>
                <a:spcPct val="100000"/>
              </a:lnSpc>
              <a:buFontTx/>
              <a:buChar char="-"/>
            </a:pPr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4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D29EF-AB65-6AE2-FA8E-903F50B9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길잡이 주제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1.Desire in Prayer                     	13. </a:t>
            </a:r>
            <a:r>
              <a:rPr lang="en-US" b="1" dirty="0" err="1"/>
              <a:t>Lectio</a:t>
            </a:r>
            <a:r>
              <a:rPr lang="en-US" b="1" dirty="0"/>
              <a:t> Divina</a:t>
            </a:r>
            <a:endParaRPr lang="en-US" dirty="0"/>
          </a:p>
          <a:p>
            <a:r>
              <a:rPr lang="en-US" b="1" dirty="0"/>
              <a:t>2. </a:t>
            </a:r>
            <a:r>
              <a:rPr lang="ko-KR" altLang="en-US" b="1" dirty="0"/>
              <a:t>마음모으기</a:t>
            </a:r>
            <a:r>
              <a:rPr lang="en-US" b="1" dirty="0"/>
              <a:t>                              	14. Listening</a:t>
            </a:r>
            <a:endParaRPr lang="en-US" dirty="0"/>
          </a:p>
          <a:p>
            <a:r>
              <a:rPr lang="en-US" b="1" dirty="0"/>
              <a:t>3. Check in                              	15. </a:t>
            </a:r>
            <a:r>
              <a:rPr lang="ko-KR" altLang="en-US" b="1" dirty="0"/>
              <a:t>식별</a:t>
            </a:r>
            <a:endParaRPr lang="en-US" dirty="0"/>
          </a:p>
          <a:p>
            <a:r>
              <a:rPr lang="en-US" b="1" dirty="0"/>
              <a:t>4. </a:t>
            </a:r>
            <a:r>
              <a:rPr lang="ko-KR" altLang="en-US" b="1" dirty="0"/>
              <a:t>기도의 틀</a:t>
            </a:r>
            <a:r>
              <a:rPr lang="en-US" b="1" dirty="0"/>
              <a:t>                              	16. </a:t>
            </a:r>
            <a:r>
              <a:rPr lang="ko-KR" altLang="en-US" b="1" dirty="0"/>
              <a:t>모임 성찰</a:t>
            </a:r>
            <a:endParaRPr lang="en-US" dirty="0"/>
          </a:p>
          <a:p>
            <a:r>
              <a:rPr lang="en-US" b="1" dirty="0"/>
              <a:t>5. </a:t>
            </a:r>
            <a:r>
              <a:rPr lang="ko-KR" altLang="en-US" b="1" dirty="0"/>
              <a:t>분심</a:t>
            </a:r>
            <a:r>
              <a:rPr lang="en-US" b="1" dirty="0"/>
              <a:t>                                        	17. </a:t>
            </a:r>
            <a:r>
              <a:rPr lang="ko-KR" altLang="en-US" b="1" dirty="0"/>
              <a:t>영신 수련</a:t>
            </a:r>
            <a:endParaRPr lang="en-US" dirty="0"/>
          </a:p>
          <a:p>
            <a:r>
              <a:rPr lang="en-US" b="1" dirty="0"/>
              <a:t>6. </a:t>
            </a:r>
            <a:r>
              <a:rPr lang="ko-KR" altLang="en-US" b="1" dirty="0"/>
              <a:t>영적 위안</a:t>
            </a:r>
            <a:r>
              <a:rPr lang="en-US" b="1" dirty="0"/>
              <a:t>, </a:t>
            </a:r>
            <a:r>
              <a:rPr lang="ko-KR" altLang="en-US" b="1" dirty="0"/>
              <a:t>영적 고독</a:t>
            </a:r>
            <a:r>
              <a:rPr lang="en-US" b="1" dirty="0"/>
              <a:t>              	18. </a:t>
            </a:r>
            <a:r>
              <a:rPr lang="ko-KR" altLang="en-US" b="1" dirty="0"/>
              <a:t>성 이냐시오</a:t>
            </a:r>
            <a:r>
              <a:rPr lang="en-US" b="1" dirty="0"/>
              <a:t>/ </a:t>
            </a:r>
            <a:r>
              <a:rPr lang="ko-KR" altLang="en-US" b="1" dirty="0"/>
              <a:t>이냐시오 영성</a:t>
            </a:r>
            <a:endParaRPr lang="en-US" dirty="0"/>
          </a:p>
          <a:p>
            <a:r>
              <a:rPr lang="en-US" b="1" dirty="0"/>
              <a:t>7. </a:t>
            </a:r>
            <a:r>
              <a:rPr lang="ko-KR" altLang="en-US" b="1" dirty="0"/>
              <a:t>청하는 은총</a:t>
            </a:r>
            <a:r>
              <a:rPr lang="en-US" b="1" dirty="0"/>
              <a:t>                            	19. </a:t>
            </a:r>
            <a:r>
              <a:rPr lang="ko-KR" altLang="en-US" b="1" dirty="0"/>
              <a:t>영적지도</a:t>
            </a:r>
            <a:endParaRPr lang="en-US" dirty="0"/>
          </a:p>
          <a:p>
            <a:r>
              <a:rPr lang="en-US" b="1" dirty="0"/>
              <a:t>8. </a:t>
            </a:r>
            <a:r>
              <a:rPr lang="ko-KR" altLang="en-US" b="1" dirty="0"/>
              <a:t>반복 기도</a:t>
            </a:r>
            <a:r>
              <a:rPr lang="en-US" b="1" dirty="0"/>
              <a:t>                                	20. CLC </a:t>
            </a:r>
            <a:r>
              <a:rPr lang="ko-KR" altLang="en-US" b="1" dirty="0"/>
              <a:t>정관과 통칙</a:t>
            </a:r>
            <a:endParaRPr lang="en-US" dirty="0"/>
          </a:p>
          <a:p>
            <a:r>
              <a:rPr lang="en-US" b="1" dirty="0"/>
              <a:t>9. </a:t>
            </a:r>
            <a:r>
              <a:rPr lang="ko-KR" altLang="en-US" b="1" dirty="0"/>
              <a:t>의식 성찰</a:t>
            </a:r>
            <a:r>
              <a:rPr lang="en-US" b="1" dirty="0"/>
              <a:t>                                              CLC </a:t>
            </a:r>
            <a:r>
              <a:rPr lang="ko-KR" altLang="en-US" b="1" dirty="0"/>
              <a:t>카리스마</a:t>
            </a:r>
            <a:endParaRPr lang="en-US" dirty="0"/>
          </a:p>
          <a:p>
            <a:r>
              <a:rPr lang="en-US" b="1" dirty="0"/>
              <a:t>10. </a:t>
            </a:r>
            <a:r>
              <a:rPr lang="ko-KR" altLang="en-US" b="1" dirty="0"/>
              <a:t>담화</a:t>
            </a:r>
            <a:r>
              <a:rPr lang="en-US" b="1" dirty="0"/>
              <a:t>                                              </a:t>
            </a:r>
            <a:endParaRPr lang="en-US" dirty="0"/>
          </a:p>
          <a:p>
            <a:r>
              <a:rPr lang="en-US" b="1" dirty="0"/>
              <a:t>11.</a:t>
            </a:r>
            <a:r>
              <a:rPr lang="ko-KR" altLang="en-US" b="1" dirty="0"/>
              <a:t>기도반성</a:t>
            </a:r>
            <a:r>
              <a:rPr lang="en-US" b="1" dirty="0"/>
              <a:t>, </a:t>
            </a:r>
            <a:r>
              <a:rPr lang="ko-KR" altLang="en-US" b="1" dirty="0"/>
              <a:t>성찰</a:t>
            </a:r>
            <a:r>
              <a:rPr lang="en-US" b="1" dirty="0"/>
              <a:t>    </a:t>
            </a:r>
            <a:endParaRPr lang="en-US" dirty="0"/>
          </a:p>
          <a:p>
            <a:r>
              <a:rPr lang="en-US" b="1" dirty="0"/>
              <a:t>12.</a:t>
            </a:r>
            <a:r>
              <a:rPr lang="ko-KR" altLang="en-US" b="1" dirty="0"/>
              <a:t>묵상</a:t>
            </a:r>
            <a:r>
              <a:rPr lang="en-US" b="1" dirty="0"/>
              <a:t>.</a:t>
            </a:r>
            <a:r>
              <a:rPr lang="ko-KR" altLang="en-US" b="1" dirty="0"/>
              <a:t>관상</a:t>
            </a:r>
            <a:r>
              <a:rPr lang="en-US" b="1" dirty="0"/>
              <a:t>              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7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모임 순서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첵인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마음 모으기</a:t>
            </a:r>
            <a:r>
              <a:rPr lang="en-US" altLang="ko-KR" dirty="0"/>
              <a:t>, </a:t>
            </a:r>
            <a:r>
              <a:rPr lang="ko-KR" altLang="en-US" dirty="0"/>
              <a:t>시작기도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1st </a:t>
            </a:r>
            <a:r>
              <a:rPr lang="ko-KR" altLang="en-US" dirty="0"/>
              <a:t>라운드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2nd </a:t>
            </a:r>
            <a:r>
              <a:rPr lang="ko-KR" altLang="en-US" dirty="0"/>
              <a:t>라운드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열린 대화와 질문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길잡이 안내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다음 주제 안내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모임성찰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dirty="0"/>
              <a:t>마침기도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33555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0A2B0-892E-CEC6-4154-64DF20CD6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길잡이 목록 </a:t>
            </a:r>
            <a:r>
              <a:rPr lang="en-US" altLang="ko-KR" dirty="0"/>
              <a:t>1. </a:t>
            </a:r>
            <a:r>
              <a:rPr lang="ko-KR" altLang="en-US" dirty="0"/>
              <a:t>기도의 틀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732569"/>
              </p:ext>
            </p:extLst>
          </p:nvPr>
        </p:nvGraphicFramePr>
        <p:xfrm>
          <a:off x="1178168" y="2479430"/>
          <a:ext cx="8836269" cy="3499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5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5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5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7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 dirty="0">
                          <a:effectLst/>
                        </a:rPr>
                        <a:t>기도준비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r>
                        <a:rPr lang="ko-KR" sz="1800" dirty="0">
                          <a:effectLst/>
                        </a:rPr>
                        <a:t>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7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>
                          <a:effectLst/>
                        </a:rPr>
                        <a:t>준비기도</a:t>
                      </a:r>
                      <a:r>
                        <a:rPr lang="en-US" sz="1800">
                          <a:effectLst/>
                        </a:rPr>
                        <a:t>(SE#46)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1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>
                          <a:effectLst/>
                        </a:rPr>
                        <a:t>두개의 길잡이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ko-KR" sz="1800" dirty="0">
                          <a:effectLst/>
                        </a:rPr>
                        <a:t>시간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 </a:t>
                      </a:r>
                      <a:r>
                        <a:rPr lang="ko-KR" sz="1800" dirty="0">
                          <a:effectLst/>
                        </a:rPr>
                        <a:t>장소</a:t>
                      </a:r>
                      <a:r>
                        <a:rPr lang="en-US" sz="1800" dirty="0">
                          <a:effectLst/>
                        </a:rPr>
                        <a:t>(SE#47)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</a:t>
                      </a:r>
                      <a:r>
                        <a:rPr lang="ko-KR" sz="1800" dirty="0">
                          <a:effectLst/>
                        </a:rPr>
                        <a:t>청하는 은총</a:t>
                      </a:r>
                      <a:r>
                        <a:rPr lang="en-US" sz="1800" dirty="0">
                          <a:effectLst/>
                        </a:rPr>
                        <a:t>(SE#48)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r>
                        <a:rPr lang="ko-KR" sz="1800">
                          <a:effectLst/>
                        </a:rPr>
                        <a:t>개의 요점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 dirty="0">
                          <a:effectLst/>
                        </a:rPr>
                        <a:t>내용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>
                          <a:effectLst/>
                        </a:rPr>
                        <a:t>담화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 dirty="0">
                          <a:effectLst/>
                        </a:rPr>
                        <a:t>성삼위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ko-KR" sz="1800" dirty="0">
                          <a:effectLst/>
                        </a:rPr>
                        <a:t>성모님</a:t>
                      </a:r>
                      <a:r>
                        <a:rPr lang="en-US" sz="1800" dirty="0">
                          <a:effectLst/>
                        </a:rPr>
                        <a:t>(SE#109.54)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>
                          <a:effectLst/>
                        </a:rPr>
                        <a:t>기도반성</a:t>
                      </a:r>
                      <a:r>
                        <a:rPr lang="en-US" sz="1800">
                          <a:effectLst/>
                        </a:rPr>
                        <a:t>(SE#77-</a:t>
                      </a:r>
                      <a:r>
                        <a:rPr lang="ko-KR" sz="1800">
                          <a:effectLst/>
                        </a:rPr>
                        <a:t>부칙</a:t>
                      </a:r>
                      <a:r>
                        <a:rPr lang="en-US" sz="1800">
                          <a:effectLst/>
                        </a:rPr>
                        <a:t>5)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r>
                        <a:rPr lang="ko-KR" sz="1800">
                          <a:effectLst/>
                        </a:rPr>
                        <a:t>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sz="1800" dirty="0">
                          <a:effectLst/>
                        </a:rPr>
                        <a:t>장소를 변경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7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50830" y="1849075"/>
            <a:ext cx="47302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기억력</a:t>
            </a:r>
            <a:r>
              <a:rPr kumimoji="0" lang="en-US" altLang="ko-K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.</a:t>
            </a:r>
            <a:r>
              <a:rPr kumimoji="0" lang="ko-K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지성</a:t>
            </a:r>
            <a:r>
              <a:rPr kumimoji="0" lang="en-US" altLang="ko-K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.</a:t>
            </a:r>
            <a:r>
              <a:rPr kumimoji="0" lang="ko-K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의지력</a:t>
            </a:r>
            <a:r>
              <a:rPr kumimoji="0" lang="en-US" altLang="ko-K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(SE#45)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6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9C2C-FC6F-2A3E-9103-BCC14D0D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ko-KR" altLang="en-US" dirty="0"/>
              <a:t>기도 준비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A45FE-98C7-9D82-1CF5-32858E81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167739"/>
          </a:xfrm>
        </p:spPr>
        <p:txBody>
          <a:bodyPr>
            <a:normAutofit/>
          </a:bodyPr>
          <a:lstStyle/>
          <a:p>
            <a:r>
              <a:rPr lang="en-US" dirty="0"/>
              <a:t>* </a:t>
            </a:r>
            <a:r>
              <a:rPr lang="ko-KR" altLang="en-US" dirty="0"/>
              <a:t>약 </a:t>
            </a:r>
            <a:r>
              <a:rPr lang="en-US" altLang="ko-KR" dirty="0"/>
              <a:t>15</a:t>
            </a:r>
            <a:r>
              <a:rPr lang="ko-KR" altLang="en-US" dirty="0"/>
              <a:t>분간</a:t>
            </a:r>
            <a:endParaRPr lang="en-US" altLang="ko-KR" dirty="0"/>
          </a:p>
          <a:p>
            <a:endParaRPr lang="en-US" altLang="ko-KR" dirty="0"/>
          </a:p>
          <a:p>
            <a:r>
              <a:rPr lang="en-US" dirty="0"/>
              <a:t>* </a:t>
            </a:r>
            <a:r>
              <a:rPr lang="ko-KR" altLang="en-US" dirty="0"/>
              <a:t>기도할 장소</a:t>
            </a:r>
            <a:r>
              <a:rPr lang="en-US" altLang="ko-KR" dirty="0"/>
              <a:t>, </a:t>
            </a:r>
            <a:r>
              <a:rPr lang="ko-KR" altLang="en-US" dirty="0"/>
              <a:t>기도 자세</a:t>
            </a:r>
            <a:r>
              <a:rPr lang="en-US" altLang="ko-KR" dirty="0"/>
              <a:t>, </a:t>
            </a:r>
            <a:r>
              <a:rPr lang="ko-KR" altLang="en-US" dirty="0"/>
              <a:t>언제 얼마나 기도 할 것인가</a:t>
            </a:r>
            <a:r>
              <a:rPr lang="en-US" altLang="ko-KR" dirty="0"/>
              <a:t>, </a:t>
            </a:r>
            <a:r>
              <a:rPr lang="ko-KR" altLang="en-US" dirty="0"/>
              <a:t>그리고</a:t>
            </a:r>
            <a:endParaRPr lang="en-US" altLang="ko-KR" dirty="0"/>
          </a:p>
          <a:p>
            <a:r>
              <a:rPr lang="ko-KR" altLang="en-US" dirty="0"/>
              <a:t>기도의 주제 </a:t>
            </a:r>
            <a:r>
              <a:rPr lang="en-US" altLang="ko-KR" dirty="0"/>
              <a:t>( 3</a:t>
            </a:r>
            <a:r>
              <a:rPr lang="ko-KR" altLang="en-US" dirty="0"/>
              <a:t>개 정도의 요점</a:t>
            </a:r>
            <a:r>
              <a:rPr lang="en-US" altLang="ko-KR" dirty="0"/>
              <a:t>) </a:t>
            </a:r>
            <a:r>
              <a:rPr lang="ko-KR" altLang="en-US" dirty="0"/>
              <a:t>을 결정한다</a:t>
            </a:r>
            <a:r>
              <a:rPr lang="en-US" altLang="ko-KR" dirty="0"/>
              <a:t>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4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ko-KR" altLang="en-US" dirty="0"/>
              <a:t>현존 의식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"</a:t>
            </a:r>
            <a:r>
              <a:rPr lang="ko-KR" altLang="en-US" dirty="0"/>
              <a:t>나는 우리 주 하느님께서 나를 어떻게 여기시는지 생각할 것이다</a:t>
            </a:r>
            <a:r>
              <a:rPr lang="en-US" dirty="0"/>
              <a:t>"</a:t>
            </a:r>
          </a:p>
          <a:p>
            <a:r>
              <a:rPr lang="en-US" dirty="0"/>
              <a:t> ( </a:t>
            </a:r>
            <a:r>
              <a:rPr lang="ko-KR" altLang="en-US" dirty="0"/>
              <a:t>인격적 관계</a:t>
            </a:r>
            <a:r>
              <a:rPr lang="en-US" altLang="ko-KR" dirty="0"/>
              <a:t>: </a:t>
            </a:r>
            <a:r>
              <a:rPr lang="ko-KR" altLang="en-US" dirty="0"/>
              <a:t>아주 중요</a:t>
            </a:r>
            <a:r>
              <a:rPr lang="en-US" altLang="ko-KR" dirty="0"/>
              <a:t>) </a:t>
            </a:r>
          </a:p>
          <a:p>
            <a:endParaRPr lang="en-US" altLang="ko-KR" dirty="0"/>
          </a:p>
          <a:p>
            <a:r>
              <a:rPr lang="ko-KR" altLang="en-US" dirty="0"/>
              <a:t>내가 하느님과 모든 천사들 앞에 있음을 상상한다</a:t>
            </a:r>
            <a:r>
              <a:rPr lang="en-US" altLang="ko-KR" dirty="0"/>
              <a:t>. ( SE# 75)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0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ko-KR" altLang="en-US" dirty="0"/>
              <a:t>준비 기도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나의 모든 의향과 행동이 오로지 하느님의 영광과 그에게 봉사</a:t>
            </a:r>
            <a:r>
              <a:rPr lang="en-US" altLang="ko-KR" dirty="0"/>
              <a:t>( </a:t>
            </a:r>
            <a:r>
              <a:rPr lang="ko-KR" altLang="en-US" dirty="0"/>
              <a:t>찬미</a:t>
            </a:r>
            <a:r>
              <a:rPr lang="en-US" altLang="ko-KR" dirty="0"/>
              <a:t>)</a:t>
            </a:r>
            <a:r>
              <a:rPr lang="ko-KR" altLang="en-US" dirty="0"/>
              <a:t>함을 위하여 마련되도록 하느님께 은총을 구한다</a:t>
            </a:r>
            <a:r>
              <a:rPr lang="en-US" altLang="ko-KR" dirty="0"/>
              <a:t>. (SE# 46)</a:t>
            </a:r>
          </a:p>
          <a:p>
            <a:endParaRPr lang="en-US" dirty="0"/>
          </a:p>
          <a:p>
            <a:r>
              <a:rPr lang="ko-KR" altLang="en-US" dirty="0"/>
              <a:t>예</a:t>
            </a:r>
            <a:r>
              <a:rPr lang="en-US" altLang="ko-KR" dirty="0"/>
              <a:t>) “</a:t>
            </a:r>
            <a:r>
              <a:rPr lang="ko-KR" altLang="en-US" dirty="0"/>
              <a:t>자비로우신 주 하느님</a:t>
            </a:r>
            <a:r>
              <a:rPr lang="en-US" altLang="ko-KR" dirty="0"/>
              <a:t>, </a:t>
            </a:r>
            <a:r>
              <a:rPr lang="ko-KR" altLang="en-US" dirty="0"/>
              <a:t>이 기도가 저 자신의 이익을 위해서가 아니라 오직 당신께 영광이 되고 당신께 봉사와 찬미가 될 수 있도록 이끌어 주소서</a:t>
            </a:r>
            <a:r>
              <a:rPr lang="en-US" altLang="ko-KR" dirty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022783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201</TotalTime>
  <Words>666</Words>
  <Application>Microsoft Office PowerPoint</Application>
  <PresentationFormat>Widescreen</PresentationFormat>
  <Paragraphs>119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Metropolitan</vt:lpstr>
      <vt:lpstr>지원기 </vt:lpstr>
      <vt:lpstr>지원기</vt:lpstr>
      <vt:lpstr>지원기 교재</vt:lpstr>
      <vt:lpstr>길잡이 주제</vt:lpstr>
      <vt:lpstr>모임 순서</vt:lpstr>
      <vt:lpstr>길잡이 목록 1. 기도의 틀</vt:lpstr>
      <vt:lpstr>1. 기도 준비</vt:lpstr>
      <vt:lpstr>2. 현존 의식</vt:lpstr>
      <vt:lpstr>3. 준비 기도</vt:lpstr>
      <vt:lpstr>4. 장소 묘사( 무대 설정)</vt:lpstr>
      <vt:lpstr>5. 청하는 기도</vt:lpstr>
      <vt:lpstr>6. 본 기도</vt:lpstr>
      <vt:lpstr>7. 담화</vt:lpstr>
      <vt:lpstr>9. 기도 반성( 성찰 )</vt:lpstr>
      <vt:lpstr>성찰에 도움이 되는 질문들</vt:lpstr>
      <vt:lpstr>지원기 가이드 체험</vt:lpstr>
      <vt:lpstr>질의 .응답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지원기</dc:title>
  <dc:creator>Jeong Ho</dc:creator>
  <cp:lastModifiedBy>Sylvia</cp:lastModifiedBy>
  <cp:revision>26</cp:revision>
  <dcterms:created xsi:type="dcterms:W3CDTF">2023-01-28T01:04:53Z</dcterms:created>
  <dcterms:modified xsi:type="dcterms:W3CDTF">2024-01-05T19:50:04Z</dcterms:modified>
</cp:coreProperties>
</file>