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notesMasterIdLst>
    <p:notesMasterId r:id="rId12"/>
  </p:notesMasterIdLst>
  <p:sldIdLst>
    <p:sldId id="256" r:id="rId2"/>
    <p:sldId id="257" r:id="rId3"/>
    <p:sldId id="258" r:id="rId4"/>
    <p:sldId id="259" r:id="rId5"/>
    <p:sldId id="260" r:id="rId6"/>
    <p:sldId id="261" r:id="rId7"/>
    <p:sldId id="263" r:id="rId8"/>
    <p:sldId id="262"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E1FCF7-39E6-4E72-AEE4-4ED950EAE7AF}" type="datetimeFigureOut">
              <a:rPr lang="en-US" smtClean="0"/>
              <a:pPr/>
              <a:t>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19C7D3-DE99-4715-946C-87F1148D4BF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55B2588-FC11-4A95-91A3-7223CB78E76F}" type="datetimeFigureOut">
              <a:rPr lang="en-US" smtClean="0"/>
              <a:pPr/>
              <a:t>1/5/2024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ECB0E58-31E8-4E20-A273-B5D084E158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5B2588-FC11-4A95-91A3-7223CB78E76F}"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5B2588-FC11-4A95-91A3-7223CB78E76F}"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5B2588-FC11-4A95-91A3-7223CB78E76F}"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55B2588-FC11-4A95-91A3-7223CB78E76F}"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B0E58-31E8-4E20-A273-B5D084E158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5B2588-FC11-4A95-91A3-7223CB78E76F}" type="datetimeFigureOut">
              <a:rPr lang="en-US" smtClean="0"/>
              <a:pPr/>
              <a:t>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55B2588-FC11-4A95-91A3-7223CB78E76F}" type="datetimeFigureOut">
              <a:rPr lang="en-US" smtClean="0"/>
              <a:pPr/>
              <a:t>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055B2588-FC11-4A95-91A3-7223CB78E76F}" type="datetimeFigureOut">
              <a:rPr lang="en-US" smtClean="0"/>
              <a:pPr/>
              <a:t>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5B2588-FC11-4A95-91A3-7223CB78E76F}" type="datetimeFigureOut">
              <a:rPr lang="en-US" smtClean="0"/>
              <a:pPr/>
              <a:t>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5B2588-FC11-4A95-91A3-7223CB78E76F}" type="datetimeFigureOut">
              <a:rPr lang="en-US" smtClean="0"/>
              <a:pPr/>
              <a:t>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B0E58-31E8-4E20-A273-B5D084E158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55B2588-FC11-4A95-91A3-7223CB78E76F}" type="datetimeFigureOut">
              <a:rPr lang="en-US" smtClean="0"/>
              <a:pPr/>
              <a:t>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ECB0E58-31E8-4E20-A273-B5D084E158C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5B2588-FC11-4A95-91A3-7223CB78E76F}" type="datetimeFigureOut">
              <a:rPr lang="en-US" smtClean="0"/>
              <a:pPr/>
              <a:t>1/5/2024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CB0E58-31E8-4E20-A273-B5D084E158C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524000"/>
          </a:xfrm>
        </p:spPr>
        <p:txBody>
          <a:bodyPr/>
          <a:lstStyle/>
          <a:p>
            <a:r>
              <a:rPr lang="ko-KR" altLang="en-US" dirty="0"/>
              <a:t>지원기 </a:t>
            </a:r>
            <a:r>
              <a:rPr lang="en-US" altLang="ko-KR" dirty="0"/>
              <a:t>Format</a:t>
            </a:r>
            <a:endParaRPr lang="en-US" dirty="0"/>
          </a:p>
        </p:txBody>
      </p:sp>
      <p:sp>
        <p:nvSpPr>
          <p:cNvPr id="3" name="Subtitle 2"/>
          <p:cNvSpPr>
            <a:spLocks noGrp="1"/>
          </p:cNvSpPr>
          <p:nvPr>
            <p:ph type="subTitle" idx="1"/>
          </p:nvPr>
        </p:nvSpPr>
        <p:spPr/>
        <p:txBody>
          <a:bodyPr>
            <a:normAutofit/>
          </a:bodyPr>
          <a:lstStyle/>
          <a:p>
            <a:r>
              <a:rPr lang="en-US" altLang="ko-KR" sz="2400" dirty="0"/>
              <a:t>By </a:t>
            </a:r>
            <a:r>
              <a:rPr lang="ko-KR" altLang="en-US" sz="2400" dirty="0"/>
              <a:t>용복순 데레사</a:t>
            </a:r>
            <a:endParaRPr lang="en-US" altLang="ko-KR" sz="2400" dirty="0"/>
          </a:p>
          <a:p>
            <a:r>
              <a:rPr lang="ko-KR" altLang="en-US" sz="2400" dirty="0"/>
              <a:t>동중부 </a:t>
            </a:r>
            <a:r>
              <a:rPr lang="en-US" altLang="ko-KR" sz="2400" dirty="0"/>
              <a:t>KCLC</a:t>
            </a:r>
          </a:p>
          <a:p>
            <a:r>
              <a:rPr lang="en-US" sz="2400" dirty="0"/>
              <a:t>Jan 20,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6400800"/>
          </a:xfrm>
        </p:spPr>
        <p:txBody>
          <a:bodyPr>
            <a:normAutofit/>
          </a:bodyPr>
          <a:lstStyle/>
          <a:p>
            <a:r>
              <a:rPr lang="en-US" sz="1800" dirty="0"/>
              <a:t> </a:t>
            </a:r>
            <a:br>
              <a:rPr lang="en-US" sz="1800" dirty="0"/>
            </a:br>
            <a:r>
              <a:rPr lang="ko-KR" altLang="en-US" sz="1800" dirty="0"/>
              <a:t>기도 의 틀 요약</a:t>
            </a:r>
            <a:br>
              <a:rPr lang="en-US" sz="1800" dirty="0"/>
            </a:br>
            <a:r>
              <a:rPr lang="en-US" sz="1800" dirty="0"/>
              <a:t> </a:t>
            </a:r>
            <a:br>
              <a:rPr lang="en-US" sz="1800" dirty="0"/>
            </a:br>
            <a:r>
              <a:rPr lang="en-US" sz="1800" dirty="0"/>
              <a:t>1.  </a:t>
            </a:r>
            <a:r>
              <a:rPr lang="ko-KR" altLang="en-US" sz="1800" dirty="0"/>
              <a:t>준비 기도</a:t>
            </a:r>
            <a:r>
              <a:rPr lang="en-US" sz="1800" dirty="0"/>
              <a:t>(10-15</a:t>
            </a:r>
            <a:r>
              <a:rPr lang="ko-KR" altLang="en-US" sz="1800" dirty="0"/>
              <a:t>분</a:t>
            </a:r>
            <a:r>
              <a:rPr lang="en-US" sz="1800" dirty="0"/>
              <a:t>)</a:t>
            </a:r>
            <a:br>
              <a:rPr lang="en-US" sz="1800" dirty="0"/>
            </a:br>
            <a:r>
              <a:rPr lang="en-US" sz="1800" dirty="0"/>
              <a:t>1)  </a:t>
            </a:r>
            <a:r>
              <a:rPr lang="ko-KR" altLang="en-US" sz="1800" dirty="0"/>
              <a:t>성서 통독 </a:t>
            </a:r>
            <a:r>
              <a:rPr lang="en-US" sz="1800" dirty="0"/>
              <a:t>(3</a:t>
            </a:r>
            <a:r>
              <a:rPr lang="ko-KR" altLang="en-US" sz="1800" dirty="0"/>
              <a:t>번 정도</a:t>
            </a:r>
            <a:r>
              <a:rPr lang="en-US" sz="1800" dirty="0"/>
              <a:t>)</a:t>
            </a:r>
            <a:br>
              <a:rPr lang="en-US" sz="1800" dirty="0"/>
            </a:br>
            <a:r>
              <a:rPr lang="en-US" sz="1800" dirty="0"/>
              <a:t>2)  </a:t>
            </a:r>
            <a:r>
              <a:rPr lang="ko-KR" altLang="en-US" sz="1800" dirty="0"/>
              <a:t>마음에 와닿는 단어</a:t>
            </a:r>
            <a:r>
              <a:rPr lang="en-US" sz="1800" dirty="0"/>
              <a:t>, </a:t>
            </a:r>
            <a:r>
              <a:rPr lang="ko-KR" altLang="en-US" sz="1800" dirty="0"/>
              <a:t>구절 장면을 </a:t>
            </a:r>
            <a:r>
              <a:rPr lang="en-US" sz="1800" dirty="0"/>
              <a:t>3</a:t>
            </a:r>
            <a:r>
              <a:rPr lang="ko-KR" altLang="en-US" sz="1800" dirty="0"/>
              <a:t>개 정도 준비</a:t>
            </a:r>
            <a:br>
              <a:rPr lang="en-US" sz="1800" dirty="0"/>
            </a:br>
            <a:r>
              <a:rPr lang="en-US" sz="1800" dirty="0"/>
              <a:t>3)  </a:t>
            </a:r>
            <a:r>
              <a:rPr lang="ko-KR" altLang="en-US" sz="1800" dirty="0"/>
              <a:t>어떤 은총을 청할 것인지</a:t>
            </a:r>
            <a:br>
              <a:rPr lang="en-US" sz="1800" dirty="0"/>
            </a:br>
            <a:r>
              <a:rPr lang="en-US" sz="1800" dirty="0"/>
              <a:t> </a:t>
            </a:r>
            <a:br>
              <a:rPr lang="en-US" sz="1800" dirty="0"/>
            </a:br>
            <a:r>
              <a:rPr lang="en-US" sz="1800" dirty="0"/>
              <a:t>2.  </a:t>
            </a:r>
            <a:r>
              <a:rPr lang="ko-KR" altLang="en-US" sz="1800" dirty="0"/>
              <a:t>기도 </a:t>
            </a:r>
            <a:r>
              <a:rPr lang="en-US" sz="1800" dirty="0"/>
              <a:t>(40</a:t>
            </a:r>
            <a:r>
              <a:rPr lang="ko-KR" altLang="en-US" sz="1800" dirty="0"/>
              <a:t>분</a:t>
            </a:r>
            <a:r>
              <a:rPr lang="en-US" sz="1800" dirty="0"/>
              <a:t>)</a:t>
            </a:r>
            <a:br>
              <a:rPr lang="en-US" sz="1800" dirty="0"/>
            </a:br>
            <a:r>
              <a:rPr lang="en-US" sz="1800" dirty="0"/>
              <a:t>1)  </a:t>
            </a:r>
            <a:r>
              <a:rPr lang="ko-KR" altLang="en-US" sz="1800" dirty="0"/>
              <a:t>하느님께 은총을 구하십시요</a:t>
            </a:r>
            <a:br>
              <a:rPr lang="en-US" sz="1800" dirty="0"/>
            </a:br>
            <a:r>
              <a:rPr lang="en-US" sz="1800" dirty="0"/>
              <a:t>2)  </a:t>
            </a:r>
            <a:r>
              <a:rPr lang="ko-KR" altLang="en-US" sz="1800" dirty="0"/>
              <a:t>내가 뽑은 단어</a:t>
            </a:r>
            <a:r>
              <a:rPr lang="en-US" sz="1800" dirty="0"/>
              <a:t>, </a:t>
            </a:r>
            <a:r>
              <a:rPr lang="ko-KR" altLang="en-US" sz="1800" dirty="0"/>
              <a:t>구절</a:t>
            </a:r>
            <a:r>
              <a:rPr lang="en-US" sz="1800" dirty="0"/>
              <a:t>, </a:t>
            </a:r>
            <a:r>
              <a:rPr lang="ko-KR" altLang="en-US" sz="1800" dirty="0"/>
              <a:t>장면을 음미하십시오</a:t>
            </a:r>
            <a:r>
              <a:rPr lang="en-US" sz="1800" dirty="0"/>
              <a:t>.</a:t>
            </a:r>
            <a:br>
              <a:rPr lang="en-US" sz="1800" dirty="0"/>
            </a:br>
            <a:r>
              <a:rPr lang="en-US" sz="1800" dirty="0"/>
              <a:t>3)  </a:t>
            </a:r>
            <a:r>
              <a:rPr lang="ko-KR" altLang="en-US" sz="1800" dirty="0"/>
              <a:t>상상력을 이용하여 성서의 등장 인물들의 행동과 대화를 살펴보십시오</a:t>
            </a:r>
            <a:r>
              <a:rPr lang="en-US" sz="1800" dirty="0"/>
              <a:t>.</a:t>
            </a:r>
            <a:br>
              <a:rPr lang="en-US" sz="1800" dirty="0"/>
            </a:br>
            <a:r>
              <a:rPr lang="en-US" sz="1800" dirty="0"/>
              <a:t>      </a:t>
            </a:r>
            <a:r>
              <a:rPr lang="ko-KR" altLang="en-US" sz="1800" dirty="0"/>
              <a:t>이해력을 사용하여 성서 구절의 의미를 성찰해 보십시오</a:t>
            </a:r>
            <a:br>
              <a:rPr lang="en-US" sz="1800" dirty="0"/>
            </a:br>
            <a:r>
              <a:rPr lang="en-US" sz="1800" dirty="0"/>
              <a:t>4)  </a:t>
            </a:r>
            <a:r>
              <a:rPr lang="ko-KR" altLang="en-US" sz="1800" dirty="0"/>
              <a:t>하느님께 드리고 싶은 말이나 바라는 것을 청하십시오</a:t>
            </a:r>
            <a:r>
              <a:rPr lang="en-US" sz="1800" dirty="0"/>
              <a:t>.</a:t>
            </a:r>
            <a:br>
              <a:rPr lang="en-US" sz="1800" dirty="0"/>
            </a:br>
            <a:r>
              <a:rPr lang="en-US" sz="1800" dirty="0"/>
              <a:t>5)  </a:t>
            </a:r>
            <a:r>
              <a:rPr lang="ko-KR" altLang="en-US" sz="1800" dirty="0"/>
              <a:t>주님의 기도로 마치십시오</a:t>
            </a:r>
            <a:r>
              <a:rPr lang="en-US" sz="1800" dirty="0"/>
              <a:t>.</a:t>
            </a:r>
            <a:br>
              <a:rPr lang="en-US" sz="1800" dirty="0"/>
            </a:br>
            <a:r>
              <a:rPr lang="en-US" sz="1800" dirty="0"/>
              <a:t> </a:t>
            </a:r>
            <a:br>
              <a:rPr lang="en-US" sz="1800" dirty="0"/>
            </a:br>
            <a:r>
              <a:rPr lang="en-US" sz="1800" dirty="0"/>
              <a:t>3.  </a:t>
            </a:r>
            <a:r>
              <a:rPr lang="ko-KR" altLang="en-US" sz="1800" dirty="0"/>
              <a:t>성찰 </a:t>
            </a:r>
            <a:r>
              <a:rPr lang="en-US" sz="1800" dirty="0"/>
              <a:t>(15</a:t>
            </a:r>
            <a:r>
              <a:rPr lang="ko-KR" altLang="en-US" sz="1800" dirty="0"/>
              <a:t>분</a:t>
            </a:r>
            <a:r>
              <a:rPr lang="en-US" sz="1800" dirty="0"/>
              <a:t>)</a:t>
            </a:r>
            <a:br>
              <a:rPr lang="en-US" sz="1800" dirty="0"/>
            </a:br>
            <a:r>
              <a:rPr lang="en-US" sz="1800" dirty="0"/>
              <a:t>1)  </a:t>
            </a:r>
            <a:r>
              <a:rPr lang="ko-KR" altLang="en-US" sz="1800" dirty="0"/>
              <a:t>기도중에 어떤 일이 있었나요</a:t>
            </a:r>
            <a:r>
              <a:rPr lang="en-US" sz="1800" dirty="0"/>
              <a:t>? (</a:t>
            </a:r>
            <a:r>
              <a:rPr lang="ko-KR" altLang="en-US" sz="1800" dirty="0"/>
              <a:t>분위기</a:t>
            </a:r>
            <a:r>
              <a:rPr lang="en-US" sz="1800" dirty="0"/>
              <a:t>, </a:t>
            </a:r>
            <a:r>
              <a:rPr lang="ko-KR" altLang="en-US" sz="1800" dirty="0"/>
              <a:t>통찰</a:t>
            </a:r>
            <a:r>
              <a:rPr lang="en-US" sz="1800" dirty="0"/>
              <a:t>, </a:t>
            </a:r>
            <a:r>
              <a:rPr lang="ko-KR" altLang="en-US" sz="1800" dirty="0"/>
              <a:t>감정</a:t>
            </a:r>
            <a:r>
              <a:rPr lang="en-US" sz="1800" dirty="0"/>
              <a:t>, </a:t>
            </a:r>
            <a:r>
              <a:rPr lang="ko-KR" altLang="en-US" sz="1800" dirty="0"/>
              <a:t>도전</a:t>
            </a:r>
            <a:r>
              <a:rPr lang="en-US" sz="1800" dirty="0"/>
              <a:t>, </a:t>
            </a:r>
            <a:r>
              <a:rPr lang="ko-KR" altLang="en-US" sz="1800" dirty="0"/>
              <a:t>등등</a:t>
            </a:r>
            <a:r>
              <a:rPr lang="en-US" sz="1800" dirty="0"/>
              <a:t>)</a:t>
            </a:r>
            <a:br>
              <a:rPr lang="en-US" sz="1800" dirty="0"/>
            </a:br>
            <a:r>
              <a:rPr lang="en-US" sz="1800" dirty="0"/>
              <a:t>2)  </a:t>
            </a:r>
            <a:r>
              <a:rPr lang="ko-KR" altLang="en-US" sz="1800" dirty="0"/>
              <a:t>어디서 하느님을 찾았나요</a:t>
            </a:r>
            <a:r>
              <a:rPr lang="en-US" sz="1800" dirty="0"/>
              <a:t>?, </a:t>
            </a:r>
            <a:r>
              <a:rPr lang="ko-KR" altLang="en-US" sz="1800" dirty="0"/>
              <a:t>하느님이 어디로 이끄셨나요</a:t>
            </a:r>
            <a:r>
              <a:rPr lang="en-US" sz="1800" dirty="0"/>
              <a:t>?</a:t>
            </a:r>
            <a:br>
              <a:rPr lang="en-US" sz="1800" dirty="0"/>
            </a:br>
            <a:r>
              <a:rPr lang="en-US" sz="1800" dirty="0"/>
              <a:t>3)  </a:t>
            </a:r>
            <a:r>
              <a:rPr lang="ko-KR" altLang="en-US" sz="1800" dirty="0"/>
              <a:t>청했던 은총을 받았나요</a:t>
            </a:r>
            <a:r>
              <a:rPr lang="en-US" sz="1800" dirty="0"/>
              <a:t>? </a:t>
            </a:r>
            <a:r>
              <a:rPr lang="ko-KR" altLang="en-US" sz="1800" dirty="0"/>
              <a:t>다른 무엇을 받았나요</a:t>
            </a:r>
            <a:r>
              <a:rPr lang="en-US" sz="1800" dirty="0"/>
              <a:t>?</a:t>
            </a:r>
            <a:br>
              <a:rPr lang="en-US" sz="1800" dirty="0"/>
            </a:br>
            <a:r>
              <a:rPr lang="en-US" sz="1800" dirty="0"/>
              <a:t>4)  </a:t>
            </a:r>
            <a:r>
              <a:rPr lang="ko-KR" altLang="en-US" sz="1800" dirty="0"/>
              <a:t>나에게 가장 중요하게 다가온 성서 구절이나 이미지는 무엇이었나요</a:t>
            </a:r>
            <a:r>
              <a:rPr lang="en-US" sz="1800" dirty="0"/>
              <a:t>?</a:t>
            </a:r>
            <a:br>
              <a:rPr lang="en-US" sz="1800" dirty="0"/>
            </a:b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ko-KR" altLang="en-US" sz="3200" u="sng" dirty="0"/>
              <a:t>환영 인사 및 자기 소개</a:t>
            </a:r>
            <a:r>
              <a:rPr lang="ko-KR" altLang="en-US" sz="3200" dirty="0"/>
              <a:t> </a:t>
            </a:r>
            <a:endParaRPr lang="en-US" sz="3200" dirty="0"/>
          </a:p>
        </p:txBody>
      </p:sp>
      <p:sp>
        <p:nvSpPr>
          <p:cNvPr id="3" name="Content Placeholder 2"/>
          <p:cNvSpPr>
            <a:spLocks noGrp="1"/>
          </p:cNvSpPr>
          <p:nvPr>
            <p:ph idx="1"/>
          </p:nvPr>
        </p:nvSpPr>
        <p:spPr/>
        <p:txBody>
          <a:bodyPr>
            <a:normAutofit fontScale="85000" lnSpcReduction="20000"/>
          </a:bodyPr>
          <a:lstStyle/>
          <a:p>
            <a:pPr>
              <a:buNone/>
            </a:pPr>
            <a:r>
              <a:rPr lang="ko-KR" altLang="en-US" u="sng" dirty="0"/>
              <a:t>그리스도인 생활 공동체란 </a:t>
            </a:r>
            <a:endParaRPr lang="en-US" dirty="0"/>
          </a:p>
          <a:p>
            <a:pPr>
              <a:buNone/>
            </a:pPr>
            <a:r>
              <a:rPr lang="en-US" dirty="0"/>
              <a:t> </a:t>
            </a:r>
          </a:p>
          <a:p>
            <a:pPr>
              <a:buNone/>
            </a:pPr>
            <a:r>
              <a:rPr lang="ko-KR" altLang="en-US" dirty="0"/>
              <a:t>사명을 위하여 식별하는 공동체</a:t>
            </a:r>
            <a:endParaRPr lang="en-US" dirty="0"/>
          </a:p>
          <a:p>
            <a:pPr>
              <a:buNone/>
            </a:pPr>
            <a:r>
              <a:rPr lang="en-US" dirty="0"/>
              <a:t> </a:t>
            </a:r>
          </a:p>
          <a:p>
            <a:pPr>
              <a:buNone/>
            </a:pPr>
            <a:r>
              <a:rPr lang="en-US" dirty="0"/>
              <a:t>*   </a:t>
            </a:r>
            <a:r>
              <a:rPr lang="ko-KR" altLang="en-US" dirty="0"/>
              <a:t>평신도 조직이며</a:t>
            </a:r>
            <a:endParaRPr lang="en-US" dirty="0"/>
          </a:p>
          <a:p>
            <a:pPr>
              <a:buNone/>
            </a:pPr>
            <a:r>
              <a:rPr lang="en-US" dirty="0"/>
              <a:t>*   6-10</a:t>
            </a:r>
            <a:r>
              <a:rPr lang="ko-KR" altLang="en-US" dirty="0"/>
              <a:t>명의 회원으로 이루어진 단위 공동체로 구성된 세계적인 공동체</a:t>
            </a:r>
            <a:endParaRPr lang="en-US" dirty="0"/>
          </a:p>
          <a:p>
            <a:pPr>
              <a:buNone/>
            </a:pPr>
            <a:r>
              <a:rPr lang="en-US" dirty="0"/>
              <a:t>*   </a:t>
            </a:r>
            <a:r>
              <a:rPr lang="ko-KR" altLang="en-US" dirty="0"/>
              <a:t>이냐시오 성인의 영신수련을 바탕으로 하는 공동체적인 삶을 살아가며</a:t>
            </a:r>
            <a:endParaRPr lang="en-US" dirty="0"/>
          </a:p>
          <a:p>
            <a:pPr>
              <a:buNone/>
            </a:pPr>
            <a:r>
              <a:rPr lang="en-US" dirty="0"/>
              <a:t>*  </a:t>
            </a:r>
            <a:r>
              <a:rPr lang="ko-KR" altLang="en-US" dirty="0"/>
              <a:t>삶의 다양한 현장에 투신하고 있는 회원으로 구성</a:t>
            </a:r>
            <a:endParaRPr lang="en-US" dirty="0"/>
          </a:p>
          <a:p>
            <a:pPr>
              <a:buNone/>
            </a:pPr>
            <a:r>
              <a:rPr lang="en-US" dirty="0"/>
              <a:t>*  </a:t>
            </a:r>
            <a:r>
              <a:rPr lang="ko-KR" altLang="en-US" dirty="0"/>
              <a:t>사랑이 담긴 하느님의 열망에 보다 더 완전하게 응답하기 위하여 서로에게</a:t>
            </a:r>
            <a:endParaRPr lang="en-US" dirty="0"/>
          </a:p>
          <a:p>
            <a:pPr>
              <a:buNone/>
            </a:pPr>
            <a:r>
              <a:rPr lang="en-US" dirty="0"/>
              <a:t>    </a:t>
            </a:r>
            <a:r>
              <a:rPr lang="ko-KR" altLang="en-US" dirty="0"/>
              <a:t>도움을 주는 공동체 입니다</a:t>
            </a:r>
            <a:r>
              <a:rPr lang="en-US" dirty="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pPr algn="ctr"/>
            <a:r>
              <a:rPr lang="ko-KR" altLang="en-US" sz="2800" u="sng" dirty="0"/>
              <a:t>모임 순서 </a:t>
            </a:r>
            <a:br>
              <a:rPr lang="en-US" sz="2800" dirty="0"/>
            </a:br>
            <a:endParaRPr lang="en-US" sz="2800" dirty="0"/>
          </a:p>
        </p:txBody>
      </p:sp>
      <p:sp>
        <p:nvSpPr>
          <p:cNvPr id="3" name="Content Placeholder 2"/>
          <p:cNvSpPr>
            <a:spLocks noGrp="1"/>
          </p:cNvSpPr>
          <p:nvPr>
            <p:ph idx="1"/>
          </p:nvPr>
        </p:nvSpPr>
        <p:spPr>
          <a:xfrm>
            <a:off x="457200" y="914400"/>
            <a:ext cx="8229600" cy="5410200"/>
          </a:xfrm>
        </p:spPr>
        <p:txBody>
          <a:bodyPr>
            <a:noAutofit/>
          </a:bodyPr>
          <a:lstStyle/>
          <a:p>
            <a:pPr>
              <a:buNone/>
            </a:pPr>
            <a:r>
              <a:rPr lang="en-US" sz="1800" dirty="0"/>
              <a:t>1. </a:t>
            </a:r>
            <a:r>
              <a:rPr lang="ko-KR" altLang="en-US" sz="1800" dirty="0"/>
              <a:t>마음 모으기</a:t>
            </a:r>
            <a:r>
              <a:rPr lang="en-US" sz="1800" dirty="0"/>
              <a:t>/Check in</a:t>
            </a:r>
          </a:p>
          <a:p>
            <a:pPr>
              <a:buNone/>
            </a:pPr>
            <a:r>
              <a:rPr lang="en-US" sz="1800" dirty="0"/>
              <a:t> </a:t>
            </a:r>
          </a:p>
          <a:p>
            <a:pPr>
              <a:buNone/>
            </a:pPr>
            <a:r>
              <a:rPr lang="en-US" sz="1800" dirty="0"/>
              <a:t>2.  </a:t>
            </a:r>
            <a:r>
              <a:rPr lang="ko-KR" altLang="en-US" sz="1800" dirty="0"/>
              <a:t>시작 기도와 구하는 은총</a:t>
            </a:r>
            <a:r>
              <a:rPr lang="en-US" sz="1800" dirty="0"/>
              <a:t> (</a:t>
            </a:r>
            <a:r>
              <a:rPr lang="ko-KR" altLang="en-US" sz="1800" dirty="0"/>
              <a:t>청하는 은총</a:t>
            </a:r>
            <a:r>
              <a:rPr lang="en-US" sz="1800" dirty="0"/>
              <a:t>) :</a:t>
            </a:r>
          </a:p>
          <a:p>
            <a:pPr>
              <a:buNone/>
            </a:pPr>
            <a:r>
              <a:rPr lang="en-US" sz="1800" dirty="0"/>
              <a:t> </a:t>
            </a:r>
          </a:p>
          <a:p>
            <a:pPr>
              <a:buNone/>
            </a:pPr>
            <a:r>
              <a:rPr lang="en-US" sz="1800" dirty="0"/>
              <a:t>3.  </a:t>
            </a:r>
            <a:r>
              <a:rPr lang="ko-KR" altLang="en-US" sz="1800" dirty="0"/>
              <a:t>성서 봉독</a:t>
            </a:r>
            <a:r>
              <a:rPr lang="en-US" sz="1800" dirty="0"/>
              <a:t> : 3</a:t>
            </a:r>
            <a:r>
              <a:rPr lang="ko-KR" altLang="en-US" sz="1800" dirty="0"/>
              <a:t>번 봉독</a:t>
            </a:r>
            <a:endParaRPr lang="en-US" sz="1800" dirty="0"/>
          </a:p>
          <a:p>
            <a:pPr>
              <a:buNone/>
            </a:pPr>
            <a:r>
              <a:rPr lang="en-US" sz="1800" dirty="0"/>
              <a:t> </a:t>
            </a:r>
          </a:p>
          <a:p>
            <a:pPr>
              <a:buNone/>
            </a:pPr>
            <a:r>
              <a:rPr lang="en-US" sz="1800" dirty="0"/>
              <a:t>4.  </a:t>
            </a:r>
            <a:r>
              <a:rPr lang="ko-KR" altLang="en-US" sz="1800" dirty="0"/>
              <a:t>묵상</a:t>
            </a:r>
            <a:r>
              <a:rPr lang="en-US" sz="1800" dirty="0"/>
              <a:t> :  10</a:t>
            </a:r>
            <a:r>
              <a:rPr lang="ko-KR" altLang="en-US" sz="1800" dirty="0"/>
              <a:t>분</a:t>
            </a:r>
            <a:endParaRPr lang="en-US" sz="1800" dirty="0"/>
          </a:p>
          <a:p>
            <a:pPr>
              <a:buNone/>
            </a:pPr>
            <a:r>
              <a:rPr lang="en-US" sz="1800" dirty="0"/>
              <a:t> </a:t>
            </a:r>
          </a:p>
          <a:p>
            <a:pPr>
              <a:buNone/>
            </a:pPr>
            <a:r>
              <a:rPr lang="en-US" sz="1800" dirty="0"/>
              <a:t>5.  </a:t>
            </a:r>
            <a:r>
              <a:rPr lang="ko-KR" altLang="en-US" sz="1800" dirty="0"/>
              <a:t>기도 나눔</a:t>
            </a:r>
            <a:endParaRPr lang="en-US" sz="1800" dirty="0"/>
          </a:p>
          <a:p>
            <a:pPr>
              <a:buNone/>
            </a:pPr>
            <a:r>
              <a:rPr lang="en-US" sz="1800" dirty="0"/>
              <a:t> </a:t>
            </a:r>
          </a:p>
          <a:p>
            <a:pPr>
              <a:buNone/>
            </a:pPr>
            <a:r>
              <a:rPr lang="en-US" sz="1800" dirty="0"/>
              <a:t>First round : </a:t>
            </a:r>
            <a:r>
              <a:rPr lang="ko-KR" altLang="en-US" sz="1800" dirty="0"/>
              <a:t>기도</a:t>
            </a:r>
            <a:r>
              <a:rPr lang="en-US" sz="1800" dirty="0"/>
              <a:t>  </a:t>
            </a:r>
            <a:r>
              <a:rPr lang="ko-KR" altLang="en-US" sz="1800" dirty="0"/>
              <a:t>삶 안에서 하느님께서 어떻게 현존 하셨나</a:t>
            </a:r>
            <a:r>
              <a:rPr lang="en-US" sz="1800" dirty="0"/>
              <a:t> ?</a:t>
            </a:r>
          </a:p>
          <a:p>
            <a:pPr>
              <a:buNone/>
            </a:pPr>
            <a:r>
              <a:rPr lang="en-US" sz="1800" dirty="0"/>
              <a:t>  		</a:t>
            </a:r>
            <a:r>
              <a:rPr lang="ko-KR" altLang="en-US" sz="1800" dirty="0"/>
              <a:t>내적 움직임</a:t>
            </a:r>
            <a:r>
              <a:rPr lang="en-US" sz="1800" dirty="0"/>
              <a:t>/ </a:t>
            </a:r>
            <a:r>
              <a:rPr lang="ko-KR" altLang="en-US" sz="1800" dirty="0"/>
              <a:t>느낌</a:t>
            </a:r>
            <a:r>
              <a:rPr lang="en-US" sz="1800" dirty="0"/>
              <a:t>/ </a:t>
            </a:r>
            <a:r>
              <a:rPr lang="ko-KR" altLang="en-US" sz="1800" dirty="0"/>
              <a:t>기도 열매 </a:t>
            </a:r>
            <a:endParaRPr lang="en-US" sz="1800" dirty="0"/>
          </a:p>
          <a:p>
            <a:pPr>
              <a:buNone/>
            </a:pPr>
            <a:r>
              <a:rPr lang="en-US" sz="1800" dirty="0"/>
              <a:t> </a:t>
            </a:r>
          </a:p>
          <a:p>
            <a:pPr>
              <a:buNone/>
            </a:pPr>
            <a:r>
              <a:rPr lang="en-US" sz="1800" dirty="0"/>
              <a:t>Second round : </a:t>
            </a:r>
            <a:r>
              <a:rPr lang="ko-KR" altLang="en-US" sz="1800" dirty="0"/>
              <a:t>나는 무엇을 들었나</a:t>
            </a:r>
            <a:r>
              <a:rPr lang="en-US" sz="1800" dirty="0"/>
              <a:t>?</a:t>
            </a:r>
          </a:p>
          <a:p>
            <a:pPr>
              <a:buNone/>
            </a:pPr>
            <a:r>
              <a:rPr lang="en-US" sz="1800" dirty="0"/>
              <a:t>		</a:t>
            </a:r>
            <a:r>
              <a:rPr lang="ko-KR" altLang="en-US" sz="1800" dirty="0"/>
              <a:t>나의 어떤 마음의 움직임이 있었는가</a:t>
            </a:r>
            <a:r>
              <a:rPr lang="en-US" sz="1800" dirty="0"/>
              <a:t>?</a:t>
            </a:r>
          </a:p>
          <a:p>
            <a:pPr>
              <a:buNone/>
            </a:pPr>
            <a:r>
              <a:rPr lang="en-US" sz="1800" dirty="0"/>
              <a:t>		</a:t>
            </a:r>
            <a:r>
              <a:rPr lang="ko-KR" altLang="en-US" sz="1800" dirty="0"/>
              <a:t>위로나 고독을 어떻게 체험 했나</a:t>
            </a:r>
            <a:endParaRPr lang="en-US" sz="1800" dirty="0"/>
          </a:p>
          <a:p>
            <a:pPr>
              <a:buNone/>
            </a:pPr>
            <a:r>
              <a:rPr lang="en-US" sz="1800" dirty="0"/>
              <a:t> </a:t>
            </a:r>
          </a:p>
          <a:p>
            <a:pPr>
              <a:buNone/>
            </a:pPr>
            <a:r>
              <a:rPr lang="en-US" sz="1800" dirty="0"/>
              <a:t>Third round :  </a:t>
            </a:r>
            <a:r>
              <a:rPr lang="ko-KR" altLang="en-US" sz="1800" dirty="0"/>
              <a:t>우리가</a:t>
            </a:r>
            <a:r>
              <a:rPr lang="en-US" sz="1800" dirty="0"/>
              <a:t> (</a:t>
            </a:r>
            <a:r>
              <a:rPr lang="ko-KR" altLang="en-US" sz="1800" dirty="0"/>
              <a:t>공동체</a:t>
            </a:r>
            <a:r>
              <a:rPr lang="en-US" sz="1800" dirty="0"/>
              <a:t>) </a:t>
            </a:r>
            <a:r>
              <a:rPr lang="ko-KR" altLang="en-US" sz="1800" dirty="0"/>
              <a:t>어디로 가고 있는가</a:t>
            </a:r>
            <a:r>
              <a:rPr lang="en-US" sz="1800" dirty="0"/>
              <a:t>?</a:t>
            </a:r>
          </a:p>
          <a:p>
            <a:pPr>
              <a:buNone/>
            </a:pP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934712"/>
          </a:xfrm>
        </p:spPr>
        <p:txBody>
          <a:bodyPr>
            <a:normAutofit fontScale="90000"/>
          </a:bodyPr>
          <a:lstStyle/>
          <a:p>
            <a:r>
              <a:rPr lang="en-US" sz="2000" dirty="0"/>
              <a:t>6.   </a:t>
            </a:r>
            <a:r>
              <a:rPr lang="ko-KR" altLang="en-US" sz="2000" dirty="0"/>
              <a:t>길잡이</a:t>
            </a:r>
            <a:r>
              <a:rPr lang="en-US" sz="2000" dirty="0"/>
              <a:t> : </a:t>
            </a:r>
            <a:r>
              <a:rPr lang="ko-KR" altLang="en-US" sz="2000" dirty="0"/>
              <a:t>이중 하나를 선택 </a:t>
            </a:r>
            <a:br>
              <a:rPr lang="en-US" sz="2000" dirty="0"/>
            </a:br>
            <a:r>
              <a:rPr lang="en-US" sz="2000" dirty="0"/>
              <a:t>	1.  </a:t>
            </a:r>
            <a:r>
              <a:rPr lang="ko-KR" altLang="en-US" sz="2000" dirty="0"/>
              <a:t>기도의 틀</a:t>
            </a:r>
            <a:br>
              <a:rPr lang="en-US" sz="2000" dirty="0"/>
            </a:br>
            <a:r>
              <a:rPr lang="en-US" sz="2000" dirty="0"/>
              <a:t>	2.  </a:t>
            </a:r>
            <a:r>
              <a:rPr lang="ko-KR" altLang="en-US" sz="2000" dirty="0"/>
              <a:t>묵상</a:t>
            </a:r>
            <a:r>
              <a:rPr lang="en-US" sz="2000" dirty="0"/>
              <a:t>/ </a:t>
            </a:r>
            <a:r>
              <a:rPr lang="ko-KR" altLang="en-US" sz="2000" dirty="0"/>
              <a:t>관상 기도</a:t>
            </a:r>
            <a:br>
              <a:rPr lang="en-US" sz="2000" dirty="0"/>
            </a:br>
            <a:r>
              <a:rPr lang="en-US" sz="2000" dirty="0"/>
              <a:t>	3.  </a:t>
            </a:r>
            <a:r>
              <a:rPr lang="ko-KR" altLang="en-US" sz="2000" dirty="0"/>
              <a:t>영적 위안과 고독</a:t>
            </a:r>
            <a:br>
              <a:rPr lang="en-US" sz="2000" dirty="0"/>
            </a:br>
            <a:r>
              <a:rPr lang="en-US" sz="2000" dirty="0"/>
              <a:t>	4.  </a:t>
            </a:r>
            <a:r>
              <a:rPr lang="ko-KR" altLang="en-US" sz="2000" dirty="0"/>
              <a:t>구하는 은총</a:t>
            </a:r>
            <a:r>
              <a:rPr lang="en-US" sz="2000" dirty="0"/>
              <a:t>, </a:t>
            </a:r>
            <a:r>
              <a:rPr lang="ko-KR" altLang="en-US" sz="2000" dirty="0"/>
              <a:t>주님과의 담화</a:t>
            </a:r>
            <a:br>
              <a:rPr lang="en-US" sz="2000" dirty="0"/>
            </a:br>
            <a:r>
              <a:rPr lang="en-US" sz="2000" dirty="0"/>
              <a:t>	5.  </a:t>
            </a:r>
            <a:r>
              <a:rPr lang="ko-KR" altLang="en-US" sz="2000" dirty="0"/>
              <a:t>의식 성찰</a:t>
            </a:r>
            <a:br>
              <a:rPr lang="en-US" sz="2000" dirty="0"/>
            </a:br>
            <a:r>
              <a:rPr lang="en-US" sz="2000" dirty="0"/>
              <a:t>	6.  </a:t>
            </a:r>
            <a:r>
              <a:rPr lang="ko-KR" altLang="en-US" sz="2000" dirty="0"/>
              <a:t>기도 성찰</a:t>
            </a:r>
            <a:r>
              <a:rPr lang="en-US" sz="2000" dirty="0"/>
              <a:t> / </a:t>
            </a:r>
            <a:r>
              <a:rPr lang="ko-KR" altLang="en-US" sz="2000" dirty="0"/>
              <a:t>반복 기도</a:t>
            </a:r>
            <a:br>
              <a:rPr lang="en-US" sz="2000" dirty="0"/>
            </a:br>
            <a:r>
              <a:rPr lang="en-US" sz="2000" dirty="0"/>
              <a:t> </a:t>
            </a:r>
            <a:br>
              <a:rPr lang="en-US" sz="2000" dirty="0"/>
            </a:br>
            <a:r>
              <a:rPr lang="en-US" sz="2000" dirty="0"/>
              <a:t>7.  </a:t>
            </a:r>
            <a:r>
              <a:rPr lang="ko-KR" altLang="en-US" sz="2000" dirty="0"/>
              <a:t>다음 주제 안내</a:t>
            </a:r>
            <a:r>
              <a:rPr lang="en-US" sz="2000" dirty="0"/>
              <a:t> (</a:t>
            </a:r>
            <a:r>
              <a:rPr lang="ko-KR" altLang="en-US" sz="2000" dirty="0"/>
              <a:t>기도 자료 안내</a:t>
            </a:r>
            <a:r>
              <a:rPr lang="en-US" sz="2000" dirty="0"/>
              <a:t>)</a:t>
            </a:r>
            <a:br>
              <a:rPr lang="en-US" sz="2000" dirty="0"/>
            </a:br>
            <a:r>
              <a:rPr lang="en-US" sz="2000" dirty="0"/>
              <a:t> </a:t>
            </a:r>
            <a:br>
              <a:rPr lang="en-US" sz="2000" dirty="0"/>
            </a:br>
            <a:r>
              <a:rPr lang="en-US" sz="2000" dirty="0"/>
              <a:t>8.   </a:t>
            </a:r>
            <a:r>
              <a:rPr lang="ko-KR" altLang="en-US" sz="2000" dirty="0"/>
              <a:t>모임 성찰</a:t>
            </a:r>
            <a:r>
              <a:rPr lang="en-US" sz="2000" dirty="0"/>
              <a:t> (</a:t>
            </a:r>
            <a:r>
              <a:rPr lang="ko-KR" altLang="en-US" sz="2000" dirty="0"/>
              <a:t>모임 돌아보기</a:t>
            </a:r>
            <a:r>
              <a:rPr lang="en-US" sz="2000" dirty="0"/>
              <a:t>)</a:t>
            </a:r>
            <a:br>
              <a:rPr lang="en-US" sz="2000" dirty="0"/>
            </a:br>
            <a:r>
              <a:rPr lang="en-US" sz="2000" dirty="0"/>
              <a:t> </a:t>
            </a:r>
            <a:br>
              <a:rPr lang="en-US" sz="2000" dirty="0"/>
            </a:br>
            <a:r>
              <a:rPr lang="en-US" sz="2000" dirty="0"/>
              <a:t>9.  Check out</a:t>
            </a:r>
            <a:br>
              <a:rPr lang="en-US" sz="2000" dirty="0"/>
            </a:br>
            <a:r>
              <a:rPr lang="en-US" sz="2000" dirty="0"/>
              <a:t> </a:t>
            </a:r>
            <a:br>
              <a:rPr lang="en-US" sz="2000" dirty="0"/>
            </a:br>
            <a:r>
              <a:rPr lang="en-US" sz="2000" dirty="0"/>
              <a:t>10.  </a:t>
            </a:r>
            <a:r>
              <a:rPr lang="ko-KR" altLang="en-US" sz="2000" dirty="0"/>
              <a:t>마침 기도</a:t>
            </a:r>
            <a:br>
              <a:rPr lang="en-US" sz="2000" dirty="0"/>
            </a:br>
            <a:r>
              <a:rPr lang="en-US" sz="2000" dirty="0"/>
              <a:t> </a:t>
            </a:r>
            <a:br>
              <a:rPr lang="en-US" sz="2000" dirty="0"/>
            </a:br>
            <a:r>
              <a:rPr lang="en-US" sz="2000" dirty="0"/>
              <a:t>11.  </a:t>
            </a:r>
            <a:r>
              <a:rPr lang="ko-KR" altLang="en-US" sz="2000" dirty="0"/>
              <a:t>파견 </a:t>
            </a:r>
            <a:br>
              <a:rPr lang="en-US" sz="1800" dirty="0"/>
            </a:b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a:bodyPr>
          <a:lstStyle/>
          <a:p>
            <a:pPr algn="ctr"/>
            <a:endParaRPr lang="en-US" sz="2400" dirty="0"/>
          </a:p>
        </p:txBody>
      </p:sp>
      <p:sp>
        <p:nvSpPr>
          <p:cNvPr id="3" name="Content Placeholder 2"/>
          <p:cNvSpPr>
            <a:spLocks noGrp="1"/>
          </p:cNvSpPr>
          <p:nvPr>
            <p:ph idx="1"/>
          </p:nvPr>
        </p:nvSpPr>
        <p:spPr>
          <a:xfrm>
            <a:off x="457200" y="1295400"/>
            <a:ext cx="8229600" cy="5029200"/>
          </a:xfrm>
        </p:spPr>
        <p:txBody>
          <a:bodyPr/>
          <a:lstStyle/>
          <a:p>
            <a:pPr>
              <a:buNone/>
            </a:pPr>
            <a:endParaRPr lang="en-US" dirty="0"/>
          </a:p>
          <a:p>
            <a:pPr>
              <a:buNone/>
            </a:pPr>
            <a:r>
              <a:rPr lang="ko-KR" altLang="en-US" sz="2000" dirty="0"/>
              <a:t>렉시오 디비나</a:t>
            </a:r>
            <a:r>
              <a:rPr lang="en-US" sz="2000" dirty="0"/>
              <a:t> (</a:t>
            </a:r>
            <a:r>
              <a:rPr lang="ko-KR" altLang="en-US" sz="2000" dirty="0"/>
              <a:t>거룩한 독서</a:t>
            </a:r>
            <a:r>
              <a:rPr lang="en-US" sz="2000" dirty="0"/>
              <a:t>)</a:t>
            </a:r>
          </a:p>
          <a:p>
            <a:pPr>
              <a:buNone/>
            </a:pPr>
            <a:r>
              <a:rPr lang="en-US" sz="2000" dirty="0"/>
              <a:t> </a:t>
            </a:r>
          </a:p>
          <a:p>
            <a:pPr>
              <a:buNone/>
            </a:pPr>
            <a:r>
              <a:rPr lang="en-US" sz="2000" dirty="0"/>
              <a:t>1.  </a:t>
            </a:r>
            <a:r>
              <a:rPr lang="ko-KR" altLang="en-US" sz="2000" dirty="0"/>
              <a:t>성경말씀을 천천히 정독</a:t>
            </a:r>
            <a:endParaRPr lang="en-US" sz="2000" dirty="0"/>
          </a:p>
          <a:p>
            <a:pPr>
              <a:buNone/>
            </a:pPr>
            <a:r>
              <a:rPr lang="en-US" sz="2000" dirty="0"/>
              <a:t>2.  </a:t>
            </a:r>
            <a:r>
              <a:rPr lang="ko-KR" altLang="en-US" sz="2000" dirty="0"/>
              <a:t>말씀의 의미를 되새겨봄</a:t>
            </a:r>
            <a:endParaRPr lang="en-US" sz="2000" dirty="0"/>
          </a:p>
          <a:p>
            <a:pPr>
              <a:buNone/>
            </a:pPr>
            <a:r>
              <a:rPr lang="en-US" sz="2000" dirty="0"/>
              <a:t>3.  </a:t>
            </a:r>
            <a:r>
              <a:rPr lang="ko-KR" altLang="en-US" sz="2000" dirty="0"/>
              <a:t>기도하고</a:t>
            </a:r>
            <a:endParaRPr lang="en-US" sz="2000" dirty="0"/>
          </a:p>
          <a:p>
            <a:pPr>
              <a:buNone/>
            </a:pPr>
            <a:r>
              <a:rPr lang="en-US" sz="2000" dirty="0"/>
              <a:t>4.  </a:t>
            </a:r>
            <a:r>
              <a:rPr lang="ko-KR" altLang="en-US" sz="2000" dirty="0"/>
              <a:t>하느님과 편안한 마음으로 대화</a:t>
            </a:r>
            <a:endParaRPr lang="en-US" sz="2000" dirty="0"/>
          </a:p>
          <a:p>
            <a:pPr>
              <a:buNone/>
            </a:pPr>
            <a:r>
              <a:rPr lang="en-US" sz="2000" dirty="0"/>
              <a:t>5.  </a:t>
            </a:r>
            <a:r>
              <a:rPr lang="ko-KR" altLang="en-US" sz="2000" dirty="0"/>
              <a:t>끝기도 </a:t>
            </a:r>
            <a:endParaRPr lang="en-US" sz="2000"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6477000"/>
          </a:xfrm>
        </p:spPr>
        <p:txBody>
          <a:bodyPr>
            <a:normAutofit/>
          </a:bodyPr>
          <a:lstStyle/>
          <a:p>
            <a:r>
              <a:rPr lang="ko-KR" altLang="en-US" sz="1600" dirty="0"/>
              <a:t>이냐시오</a:t>
            </a:r>
            <a:r>
              <a:rPr lang="en-US" sz="1600" dirty="0"/>
              <a:t>  </a:t>
            </a:r>
            <a:r>
              <a:rPr lang="ko-KR" altLang="en-US" sz="1600" dirty="0"/>
              <a:t>관상 기도 </a:t>
            </a:r>
            <a:r>
              <a:rPr lang="en-US" sz="1600" dirty="0"/>
              <a:t>; </a:t>
            </a:r>
            <a:br>
              <a:rPr lang="en-US" sz="1600" dirty="0"/>
            </a:br>
            <a:r>
              <a:rPr lang="en-US" sz="1600" dirty="0"/>
              <a:t> </a:t>
            </a:r>
            <a:br>
              <a:rPr lang="en-US" sz="1600" dirty="0"/>
            </a:br>
            <a:r>
              <a:rPr lang="en-US" sz="1600" dirty="0"/>
              <a:t>1.  </a:t>
            </a:r>
            <a:r>
              <a:rPr lang="ko-KR" altLang="en-US" sz="1600" dirty="0"/>
              <a:t>준비 기도</a:t>
            </a:r>
            <a:r>
              <a:rPr lang="en-US" sz="1600" dirty="0"/>
              <a:t> :  </a:t>
            </a:r>
            <a:r>
              <a:rPr lang="ko-KR" altLang="en-US" sz="1600" dirty="0"/>
              <a:t>성경 읽기</a:t>
            </a:r>
            <a:r>
              <a:rPr lang="en-US" sz="1600" dirty="0"/>
              <a:t> (10-15</a:t>
            </a:r>
            <a:r>
              <a:rPr lang="ko-KR" altLang="en-US" sz="1600" dirty="0"/>
              <a:t>분</a:t>
            </a:r>
            <a:r>
              <a:rPr lang="en-US" sz="1600" dirty="0"/>
              <a:t>)</a:t>
            </a:r>
            <a:br>
              <a:rPr lang="en-US" sz="1600" dirty="0"/>
            </a:br>
            <a:r>
              <a:rPr lang="en-US" sz="1600" dirty="0"/>
              <a:t>	</a:t>
            </a:r>
            <a:r>
              <a:rPr lang="ko-KR" altLang="en-US" sz="1600" dirty="0"/>
              <a:t>천천히</a:t>
            </a:r>
            <a:r>
              <a:rPr lang="en-US" sz="1600" dirty="0"/>
              <a:t> 3</a:t>
            </a:r>
            <a:r>
              <a:rPr lang="ko-KR" altLang="en-US" sz="1600" dirty="0"/>
              <a:t>번 읽고</a:t>
            </a:r>
            <a:r>
              <a:rPr lang="en-US" sz="1600" dirty="0"/>
              <a:t>,  </a:t>
            </a:r>
            <a:r>
              <a:rPr lang="ko-KR" altLang="en-US" sz="1600" dirty="0"/>
              <a:t>기도 요점</a:t>
            </a:r>
            <a:r>
              <a:rPr lang="en-US" sz="1600" dirty="0"/>
              <a:t> 3</a:t>
            </a:r>
            <a:r>
              <a:rPr lang="ko-KR" altLang="en-US" sz="1600" dirty="0"/>
              <a:t>개 정함</a:t>
            </a:r>
            <a:r>
              <a:rPr lang="en-US" sz="1600" dirty="0"/>
              <a:t>.</a:t>
            </a:r>
            <a:br>
              <a:rPr lang="en-US" sz="1600" dirty="0"/>
            </a:br>
            <a:r>
              <a:rPr lang="en-US" sz="1600" dirty="0"/>
              <a:t>            </a:t>
            </a:r>
            <a:r>
              <a:rPr lang="ko-KR" altLang="en-US" sz="1600" dirty="0"/>
              <a:t>내가 뭘 원하는가</a:t>
            </a:r>
            <a:r>
              <a:rPr lang="en-US" sz="1600" dirty="0"/>
              <a:t>?</a:t>
            </a:r>
            <a:br>
              <a:rPr lang="en-US" sz="1600" dirty="0"/>
            </a:br>
            <a:r>
              <a:rPr lang="en-US" sz="1600" dirty="0"/>
              <a:t> </a:t>
            </a:r>
            <a:br>
              <a:rPr lang="en-US" sz="1600" dirty="0"/>
            </a:br>
            <a:r>
              <a:rPr lang="en-US" sz="1600" dirty="0"/>
              <a:t>2.  </a:t>
            </a:r>
            <a:r>
              <a:rPr lang="ko-KR" altLang="en-US" sz="1600" dirty="0"/>
              <a:t>본기도</a:t>
            </a:r>
            <a:r>
              <a:rPr lang="en-US" sz="1600" dirty="0"/>
              <a:t> (45</a:t>
            </a:r>
            <a:r>
              <a:rPr lang="ko-KR" altLang="en-US" sz="1600" dirty="0"/>
              <a:t>분</a:t>
            </a:r>
            <a:r>
              <a:rPr lang="en-US" sz="1600" dirty="0"/>
              <a:t>-60</a:t>
            </a:r>
            <a:r>
              <a:rPr lang="ko-KR" altLang="en-US" sz="1600" dirty="0"/>
              <a:t>분</a:t>
            </a:r>
            <a:r>
              <a:rPr lang="en-US" sz="1600" dirty="0"/>
              <a:t>)</a:t>
            </a:r>
            <a:br>
              <a:rPr lang="en-US" sz="1600" dirty="0"/>
            </a:br>
            <a:r>
              <a:rPr lang="en-US" sz="1600" dirty="0"/>
              <a:t>1)  </a:t>
            </a:r>
            <a:r>
              <a:rPr lang="ko-KR" altLang="en-US" sz="1600" dirty="0"/>
              <a:t>현존의식</a:t>
            </a:r>
            <a:br>
              <a:rPr lang="en-US" sz="1600" dirty="0"/>
            </a:br>
            <a:r>
              <a:rPr lang="ko-KR" altLang="en-US" sz="1600" dirty="0"/>
              <a:t>기도할 장소에 서서 하느님께 겸허한 자세로 존경과 겸손의 표시</a:t>
            </a:r>
            <a:r>
              <a:rPr lang="en-US" sz="1600" dirty="0"/>
              <a:t> (30</a:t>
            </a:r>
            <a:r>
              <a:rPr lang="ko-KR" altLang="en-US" sz="1600" dirty="0"/>
              <a:t>초</a:t>
            </a:r>
            <a:r>
              <a:rPr lang="en-US" sz="1600" dirty="0"/>
              <a:t>)</a:t>
            </a:r>
            <a:br>
              <a:rPr lang="en-US" sz="1600" dirty="0"/>
            </a:br>
            <a:r>
              <a:rPr lang="en-US" sz="1600" dirty="0"/>
              <a:t>2)  </a:t>
            </a:r>
            <a:r>
              <a:rPr lang="ko-KR" altLang="en-US" sz="1600" dirty="0"/>
              <a:t>구하는 은총</a:t>
            </a:r>
            <a:br>
              <a:rPr lang="en-US" sz="1600" dirty="0"/>
            </a:br>
            <a:r>
              <a:rPr lang="en-US" sz="1600" dirty="0"/>
              <a:t> </a:t>
            </a:r>
            <a:br>
              <a:rPr lang="en-US" sz="1600" dirty="0"/>
            </a:br>
            <a:r>
              <a:rPr lang="en-US" sz="1600" dirty="0"/>
              <a:t>3) </a:t>
            </a:r>
            <a:r>
              <a:rPr lang="ko-KR" altLang="en-US" sz="1600" dirty="0"/>
              <a:t>묵상에 들어가기</a:t>
            </a:r>
            <a:br>
              <a:rPr lang="en-US" sz="1600" dirty="0"/>
            </a:br>
            <a:r>
              <a:rPr lang="en-US" sz="1600" dirty="0"/>
              <a:t>	*  </a:t>
            </a:r>
            <a:r>
              <a:rPr lang="ko-KR" altLang="en-US" sz="1600" dirty="0"/>
              <a:t>배경을 정리해 보기 요점과 같이</a:t>
            </a:r>
            <a:br>
              <a:rPr lang="en-US" sz="1600" dirty="0"/>
            </a:br>
            <a:r>
              <a:rPr lang="en-US" sz="1600" dirty="0"/>
              <a:t>        	</a:t>
            </a:r>
            <a:r>
              <a:rPr lang="ko-KR" altLang="en-US" sz="1600" dirty="0"/>
              <a:t>ㄱ</a:t>
            </a:r>
            <a:r>
              <a:rPr lang="en-US" sz="1600" dirty="0"/>
              <a:t>) </a:t>
            </a:r>
            <a:r>
              <a:rPr lang="ko-KR" altLang="en-US" sz="1600" dirty="0"/>
              <a:t>성서에 따라 등장</a:t>
            </a:r>
            <a:r>
              <a:rPr lang="en-US" sz="1600" dirty="0"/>
              <a:t> </a:t>
            </a:r>
            <a:r>
              <a:rPr lang="en-US" sz="1600" dirty="0" err="1"/>
              <a:t>구체적</a:t>
            </a:r>
            <a:r>
              <a:rPr lang="en-US" sz="1600" dirty="0"/>
              <a:t> </a:t>
            </a:r>
            <a:r>
              <a:rPr lang="en-US" sz="1600" dirty="0" err="1"/>
              <a:t>장소</a:t>
            </a:r>
            <a:r>
              <a:rPr lang="en-US" sz="1600" dirty="0"/>
              <a:t>, </a:t>
            </a:r>
            <a:r>
              <a:rPr lang="ko-KR" altLang="en-US" sz="1600" dirty="0"/>
              <a:t>인물등을 상상의 눈으로 보기</a:t>
            </a:r>
            <a:br>
              <a:rPr lang="en-US" sz="1600" dirty="0"/>
            </a:br>
            <a:r>
              <a:rPr lang="en-US" sz="1600" dirty="0"/>
              <a:t>	</a:t>
            </a:r>
            <a:r>
              <a:rPr lang="ko-KR" altLang="en-US" sz="1600" dirty="0"/>
              <a:t>ㄴ</a:t>
            </a:r>
            <a:r>
              <a:rPr lang="en-US" sz="1600" dirty="0"/>
              <a:t>) </a:t>
            </a:r>
            <a:r>
              <a:rPr lang="ko-KR" altLang="en-US" sz="1600" dirty="0"/>
              <a:t>오관을</a:t>
            </a:r>
            <a:r>
              <a:rPr lang="en-US" sz="1600" dirty="0"/>
              <a:t>  </a:t>
            </a:r>
            <a:r>
              <a:rPr lang="ko-KR" altLang="en-US" sz="1600" dirty="0"/>
              <a:t>사용하여</a:t>
            </a:r>
            <a:r>
              <a:rPr lang="en-US" sz="1600" dirty="0"/>
              <a:t> (</a:t>
            </a:r>
            <a:r>
              <a:rPr lang="ko-KR" altLang="en-US" sz="1600" dirty="0"/>
              <a:t>보고</a:t>
            </a:r>
            <a:r>
              <a:rPr lang="en-US" sz="1600" dirty="0"/>
              <a:t>, </a:t>
            </a:r>
            <a:r>
              <a:rPr lang="ko-KR" altLang="en-US" sz="1600" dirty="0"/>
              <a:t>듣고</a:t>
            </a:r>
            <a:r>
              <a:rPr lang="en-US" sz="1600" dirty="0"/>
              <a:t>, </a:t>
            </a:r>
            <a:r>
              <a:rPr lang="ko-KR" altLang="en-US" sz="1600" dirty="0"/>
              <a:t>냄새</a:t>
            </a:r>
            <a:r>
              <a:rPr lang="en-US" sz="1600" dirty="0"/>
              <a:t>, </a:t>
            </a:r>
            <a:r>
              <a:rPr lang="ko-KR" altLang="en-US" sz="1600" dirty="0"/>
              <a:t>맛</a:t>
            </a:r>
            <a:r>
              <a:rPr lang="en-US" sz="1600" dirty="0"/>
              <a:t>, </a:t>
            </a:r>
            <a:r>
              <a:rPr lang="ko-KR" altLang="en-US" sz="1600" dirty="0"/>
              <a:t>감각</a:t>
            </a:r>
            <a:r>
              <a:rPr lang="en-US" sz="1600" dirty="0"/>
              <a:t>)</a:t>
            </a:r>
            <a:br>
              <a:rPr lang="en-US" sz="1600" dirty="0"/>
            </a:br>
            <a:r>
              <a:rPr lang="en-US" sz="1600" dirty="0"/>
              <a:t>	ㄷ)  </a:t>
            </a:r>
            <a:r>
              <a:rPr lang="en-US" sz="1600" dirty="0" err="1"/>
              <a:t>관상</a:t>
            </a:r>
            <a:r>
              <a:rPr lang="en-US" sz="1600" dirty="0"/>
              <a:t> </a:t>
            </a:r>
            <a:r>
              <a:rPr lang="en-US" sz="1600" dirty="0" err="1"/>
              <a:t>안에서</a:t>
            </a:r>
            <a:r>
              <a:rPr lang="en-US" sz="1600" dirty="0"/>
              <a:t> </a:t>
            </a:r>
            <a:r>
              <a:rPr lang="en-US" sz="1600" dirty="0" err="1"/>
              <a:t>나는</a:t>
            </a:r>
            <a:r>
              <a:rPr lang="en-US" sz="1600" dirty="0"/>
              <a:t> </a:t>
            </a:r>
            <a:r>
              <a:rPr lang="en-US" sz="1600" dirty="0" err="1"/>
              <a:t>무엇을</a:t>
            </a:r>
            <a:r>
              <a:rPr lang="en-US" sz="1600" dirty="0"/>
              <a:t> </a:t>
            </a:r>
            <a:r>
              <a:rPr lang="en-US" sz="1600" dirty="0" err="1"/>
              <a:t>하고</a:t>
            </a:r>
            <a:r>
              <a:rPr lang="en-US" sz="1600" dirty="0"/>
              <a:t> </a:t>
            </a:r>
            <a:r>
              <a:rPr lang="en-US" sz="1600" dirty="0" err="1"/>
              <a:t>있는가</a:t>
            </a:r>
            <a:r>
              <a:rPr lang="en-US" sz="1600" dirty="0"/>
              <a:t>? (</a:t>
            </a:r>
            <a:r>
              <a:rPr lang="en-US" sz="1600" dirty="0" err="1"/>
              <a:t>생생하게</a:t>
            </a:r>
            <a:r>
              <a:rPr lang="en-US" sz="1600" dirty="0"/>
              <a:t> </a:t>
            </a:r>
            <a:r>
              <a:rPr lang="en-US" sz="1600" dirty="0" err="1"/>
              <a:t>체험</a:t>
            </a:r>
            <a:r>
              <a:rPr lang="en-US" sz="1600" dirty="0"/>
              <a:t>)</a:t>
            </a:r>
            <a:br>
              <a:rPr lang="en-US" sz="1600" dirty="0"/>
            </a:br>
            <a:r>
              <a:rPr lang="en-US" sz="1600" dirty="0"/>
              <a:t> </a:t>
            </a:r>
            <a:br>
              <a:rPr lang="en-US" sz="1600" dirty="0"/>
            </a:br>
            <a:r>
              <a:rPr lang="en-US" sz="1600" dirty="0"/>
              <a:t>4)   </a:t>
            </a:r>
            <a:r>
              <a:rPr lang="ko-KR" altLang="en-US" sz="1600" dirty="0"/>
              <a:t>담화 </a:t>
            </a:r>
            <a:r>
              <a:rPr lang="en-US" sz="1600" dirty="0"/>
              <a:t>:  </a:t>
            </a:r>
            <a:r>
              <a:rPr lang="ko-KR" altLang="en-US" sz="1600" dirty="0"/>
              <a:t>하느님</a:t>
            </a:r>
            <a:r>
              <a:rPr lang="en-US" sz="1600" dirty="0"/>
              <a:t>, </a:t>
            </a:r>
            <a:r>
              <a:rPr lang="ko-KR" altLang="en-US" sz="1600" dirty="0"/>
              <a:t>예수님</a:t>
            </a:r>
            <a:r>
              <a:rPr lang="en-US" sz="1600" dirty="0"/>
              <a:t>, </a:t>
            </a:r>
            <a:r>
              <a:rPr lang="ko-KR" altLang="en-US" sz="1600" dirty="0"/>
              <a:t>성모님</a:t>
            </a:r>
            <a:r>
              <a:rPr lang="en-US" sz="1600" dirty="0"/>
              <a:t>. </a:t>
            </a:r>
            <a:r>
              <a:rPr lang="ko-KR" altLang="en-US" sz="1600" dirty="0"/>
              <a:t>성령님</a:t>
            </a:r>
            <a:br>
              <a:rPr lang="en-US" sz="1600" dirty="0"/>
            </a:br>
            <a:r>
              <a:rPr lang="en-US" sz="1600" dirty="0"/>
              <a:t> </a:t>
            </a:r>
            <a:br>
              <a:rPr lang="en-US" sz="1600" dirty="0"/>
            </a:br>
            <a:r>
              <a:rPr lang="en-US" sz="1600" dirty="0"/>
              <a:t>5)  </a:t>
            </a:r>
            <a:r>
              <a:rPr lang="ko-KR" altLang="en-US" sz="1600" dirty="0"/>
              <a:t>마침 기도</a:t>
            </a:r>
            <a:r>
              <a:rPr lang="en-US" sz="1600" dirty="0"/>
              <a:t> : </a:t>
            </a:r>
            <a:r>
              <a:rPr lang="ko-KR" altLang="en-US" sz="1600" dirty="0"/>
              <a:t>주님의 기도</a:t>
            </a:r>
            <a:r>
              <a:rPr lang="en-US" sz="1600" dirty="0"/>
              <a:t>, </a:t>
            </a:r>
            <a:r>
              <a:rPr lang="ko-KR" altLang="en-US" sz="1600" dirty="0"/>
              <a:t>그리스도의 영혼은</a:t>
            </a:r>
            <a:br>
              <a:rPr lang="en-US" sz="1600" dirty="0"/>
            </a:br>
            <a:r>
              <a:rPr lang="en-US" sz="1600" dirty="0"/>
              <a:t> </a:t>
            </a:r>
            <a:br>
              <a:rPr lang="en-US" sz="1600" dirty="0"/>
            </a:br>
            <a:r>
              <a:rPr lang="en-US" sz="1600" dirty="0"/>
              <a:t> </a:t>
            </a:r>
            <a:br>
              <a:rPr lang="en-US" sz="1600" dirty="0"/>
            </a:br>
            <a:r>
              <a:rPr lang="en-US" sz="1600" dirty="0"/>
              <a:t>3.   </a:t>
            </a:r>
            <a:r>
              <a:rPr lang="ko-KR" altLang="en-US" sz="1600" dirty="0"/>
              <a:t>기도 성찰 </a:t>
            </a:r>
            <a:r>
              <a:rPr lang="en-US" sz="1600" dirty="0"/>
              <a:t>(10</a:t>
            </a:r>
            <a:r>
              <a:rPr lang="ko-KR" altLang="en-US" sz="1600" dirty="0"/>
              <a:t>분</a:t>
            </a:r>
            <a:r>
              <a:rPr lang="en-US" sz="1600" dirty="0"/>
              <a:t>)</a:t>
            </a:r>
            <a:br>
              <a:rPr lang="en-US" sz="1600" dirty="0"/>
            </a:br>
            <a:r>
              <a:rPr lang="en-US" sz="1600" dirty="0"/>
              <a:t> </a:t>
            </a:r>
            <a:br>
              <a:rPr lang="en-US" sz="1600" dirty="0"/>
            </a:br>
            <a:r>
              <a:rPr lang="en-US" sz="1600" dirty="0"/>
              <a:t>4.   </a:t>
            </a:r>
            <a:r>
              <a:rPr lang="ko-KR" altLang="en-US" sz="1600" dirty="0"/>
              <a:t>기도 성찰</a:t>
            </a:r>
            <a:r>
              <a:rPr lang="en-US" sz="1600" dirty="0"/>
              <a:t>  </a:t>
            </a:r>
            <a:r>
              <a:rPr lang="ko-KR" altLang="en-US" sz="1600" dirty="0"/>
              <a:t>노트 적기</a:t>
            </a:r>
            <a:br>
              <a:rPr lang="en-US" sz="1600" dirty="0"/>
            </a:b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325112"/>
          </a:xfrm>
        </p:spPr>
        <p:txBody>
          <a:bodyPr>
            <a:normAutofit/>
          </a:bodyPr>
          <a:lstStyle/>
          <a:p>
            <a:r>
              <a:rPr lang="ko-KR" altLang="en-US" sz="1800" dirty="0"/>
              <a:t>담화</a:t>
            </a:r>
            <a:r>
              <a:rPr lang="en-US" sz="1800" dirty="0"/>
              <a:t> : </a:t>
            </a:r>
            <a:br>
              <a:rPr lang="en-US" sz="1800" dirty="0"/>
            </a:br>
            <a:r>
              <a:rPr lang="en-US" sz="1800" dirty="0"/>
              <a:t> </a:t>
            </a:r>
            <a:br>
              <a:rPr lang="en-US" sz="1800" dirty="0"/>
            </a:br>
            <a:r>
              <a:rPr lang="ko-KR" altLang="en-US" sz="1800" dirty="0"/>
              <a:t>담화는 하느님</a:t>
            </a:r>
            <a:r>
              <a:rPr lang="en-US" sz="1800" dirty="0"/>
              <a:t>, </a:t>
            </a:r>
            <a:r>
              <a:rPr lang="ko-KR" altLang="en-US" sz="1800" dirty="0"/>
              <a:t>성인들 중의 한분</a:t>
            </a:r>
            <a:r>
              <a:rPr lang="en-US" sz="1800" dirty="0"/>
              <a:t>, </a:t>
            </a:r>
            <a:r>
              <a:rPr lang="ko-KR" altLang="en-US" sz="1800" dirty="0"/>
              <a:t>또는 나에게 편안한 특정 선지자와 나 사이에 나누는 친밀한 대화라고 한다</a:t>
            </a:r>
            <a:r>
              <a:rPr lang="en-US" sz="1800" dirty="0"/>
              <a:t>. </a:t>
            </a:r>
            <a:br>
              <a:rPr lang="en-US" sz="1800" dirty="0"/>
            </a:br>
            <a:r>
              <a:rPr lang="ko-KR" altLang="en-US" sz="1800" dirty="0"/>
              <a:t>이런 대화는 가능한 한 기도 속으로 나 자신이 온전이 몰입할 수 있는 기회를 마련해 준다</a:t>
            </a:r>
            <a:r>
              <a:rPr lang="en-US" sz="1800" dirty="0"/>
              <a:t>. </a:t>
            </a:r>
            <a:br>
              <a:rPr lang="en-US" sz="1800" dirty="0"/>
            </a:br>
            <a:r>
              <a:rPr lang="ko-KR" altLang="en-US" sz="1800" dirty="0"/>
              <a:t>어떤 대는 감동하고 치유가 필요하거나 이해하고자 애쓰는 사람이 되어 말하거나 듣고 있는 자신을 발견하게 된다</a:t>
            </a:r>
            <a:r>
              <a:rPr lang="en-US" sz="1800" dirty="0"/>
              <a:t>.  </a:t>
            </a:r>
            <a:r>
              <a:rPr lang="ko-KR" altLang="en-US" sz="1800" dirty="0"/>
              <a:t>담화는 기도가 끝나기 전에 하는 것이도움이 된다</a:t>
            </a:r>
            <a:r>
              <a:rPr lang="en-US" sz="1800" dirty="0"/>
              <a:t>.  </a:t>
            </a:r>
            <a:br>
              <a:rPr lang="en-US" sz="1800" dirty="0"/>
            </a:br>
            <a:r>
              <a:rPr lang="ko-KR" altLang="en-US" sz="1800" dirty="0"/>
              <a:t>마치 친한 친구에게 이야기 하듯이</a:t>
            </a:r>
            <a:r>
              <a:rPr lang="en-US" sz="1800" dirty="0"/>
              <a:t>, </a:t>
            </a:r>
            <a:r>
              <a:rPr lang="ko-KR" altLang="en-US" sz="1800" dirty="0"/>
              <a:t>혹은 어르신에게 말씀드리듯</a:t>
            </a:r>
            <a:r>
              <a:rPr lang="en-US" sz="1800" dirty="0"/>
              <a:t>, </a:t>
            </a:r>
            <a:r>
              <a:rPr lang="ko-KR" altLang="en-US" sz="1800" dirty="0"/>
              <a:t>어머니에게 이야기 드리듯</a:t>
            </a:r>
            <a:r>
              <a:rPr lang="en-US" sz="1800" dirty="0"/>
              <a:t>, </a:t>
            </a:r>
            <a:r>
              <a:rPr lang="ko-KR" altLang="en-US" sz="1800" dirty="0"/>
              <a:t>기도 중에 얻은 것들</a:t>
            </a:r>
            <a:r>
              <a:rPr lang="en-US" sz="1800" dirty="0"/>
              <a:t>, </a:t>
            </a:r>
            <a:r>
              <a:rPr lang="ko-KR" altLang="en-US" sz="1800" dirty="0"/>
              <a:t>마음의 움직임 등에 관하여 예수님 혹은 성모님</a:t>
            </a:r>
            <a:r>
              <a:rPr lang="en-US" sz="1800" dirty="0"/>
              <a:t>, </a:t>
            </a:r>
            <a:r>
              <a:rPr lang="ko-KR" altLang="en-US" sz="1800" dirty="0"/>
              <a:t>혹은 자신의 마음에 와 닿은 그 외의 등장인물이 있다면 그분과 대화를 나누어 본다</a:t>
            </a:r>
            <a:r>
              <a:rPr lang="en-US" sz="1800" dirty="0"/>
              <a:t>. </a:t>
            </a:r>
            <a:r>
              <a:rPr lang="ko-KR" altLang="en-US" sz="1800" dirty="0"/>
              <a:t>마음의 움직임이 전혀 없었다면</a:t>
            </a:r>
            <a:r>
              <a:rPr lang="en-US" sz="1800" dirty="0"/>
              <a:t>, </a:t>
            </a:r>
            <a:r>
              <a:rPr lang="ko-KR" altLang="en-US" sz="1800" dirty="0"/>
              <a:t>그 사실 자체에 대하여 말씀을 드려 볼수 있을 것이다</a:t>
            </a:r>
            <a:r>
              <a:rPr lang="en-US" sz="1800" dirty="0"/>
              <a:t>. </a:t>
            </a:r>
            <a:br>
              <a:rPr lang="en-US" sz="1800" dirty="0"/>
            </a:b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772912"/>
          </a:xfrm>
        </p:spPr>
        <p:txBody>
          <a:bodyPr>
            <a:normAutofit fontScale="90000"/>
          </a:bodyPr>
          <a:lstStyle/>
          <a:p>
            <a:r>
              <a:rPr lang="ko-KR" altLang="en-US" sz="2000" dirty="0"/>
              <a:t>기도 성찰</a:t>
            </a:r>
            <a:r>
              <a:rPr lang="en-US" sz="2000" dirty="0"/>
              <a:t> (</a:t>
            </a:r>
            <a:r>
              <a:rPr lang="ko-KR" altLang="en-US" sz="2000" dirty="0"/>
              <a:t>반성</a:t>
            </a:r>
            <a:r>
              <a:rPr lang="en-US" sz="2000" dirty="0"/>
              <a:t>)</a:t>
            </a:r>
            <a:r>
              <a:rPr lang="ko-KR" altLang="en-US" sz="2000" dirty="0"/>
              <a:t>과 반복기도</a:t>
            </a:r>
            <a:r>
              <a:rPr lang="en-US" sz="2000" dirty="0"/>
              <a:t> : </a:t>
            </a:r>
            <a:br>
              <a:rPr lang="en-US" sz="2000" dirty="0"/>
            </a:br>
            <a:r>
              <a:rPr lang="en-US" sz="2000" dirty="0"/>
              <a:t> </a:t>
            </a:r>
            <a:br>
              <a:rPr lang="en-US" sz="2000" dirty="0"/>
            </a:br>
            <a:r>
              <a:rPr lang="ko-KR" altLang="en-US" sz="2000" dirty="0"/>
              <a:t>기도장소가 아닌 다른 곳에서 기도 가 어떻게 진행되었는지 살펴봄</a:t>
            </a:r>
            <a:br>
              <a:rPr lang="en-US" sz="2000" dirty="0"/>
            </a:br>
            <a:r>
              <a:rPr lang="en-US" sz="2000" dirty="0"/>
              <a:t> </a:t>
            </a:r>
            <a:br>
              <a:rPr lang="en-US" sz="2000" dirty="0"/>
            </a:br>
            <a:r>
              <a:rPr lang="en-US" sz="2000" dirty="0"/>
              <a:t>1.  </a:t>
            </a:r>
            <a:r>
              <a:rPr lang="ko-KR" altLang="en-US" sz="2000" dirty="0"/>
              <a:t>기도의 전반적인 분위기는 어떠했는가</a:t>
            </a:r>
            <a:r>
              <a:rPr lang="en-US" sz="2000" dirty="0"/>
              <a:t>?</a:t>
            </a:r>
            <a:br>
              <a:rPr lang="en-US" sz="2000" dirty="0"/>
            </a:br>
            <a:r>
              <a:rPr lang="en-US" sz="2000" dirty="0"/>
              <a:t>2.  </a:t>
            </a:r>
            <a:r>
              <a:rPr lang="ko-KR" altLang="en-US" sz="2000" dirty="0"/>
              <a:t>기도 중에 특별히 새롭게 알아들은 점</a:t>
            </a:r>
            <a:r>
              <a:rPr lang="en-US" sz="2000" dirty="0"/>
              <a:t>.</a:t>
            </a:r>
            <a:br>
              <a:rPr lang="en-US" sz="2000" dirty="0"/>
            </a:br>
            <a:r>
              <a:rPr lang="en-US" sz="2000" dirty="0"/>
              <a:t>3.  </a:t>
            </a:r>
            <a:r>
              <a:rPr lang="ko-KR" altLang="en-US" sz="2000" dirty="0"/>
              <a:t>청할 은총은 받았다고 느껴지는가</a:t>
            </a:r>
            <a:r>
              <a:rPr lang="en-US" sz="2000" dirty="0"/>
              <a:t>?</a:t>
            </a:r>
            <a:br>
              <a:rPr lang="en-US" sz="2000" dirty="0"/>
            </a:br>
            <a:r>
              <a:rPr lang="en-US" sz="2000" dirty="0"/>
              <a:t>     </a:t>
            </a:r>
            <a:r>
              <a:rPr lang="ko-KR" altLang="en-US" sz="2000" dirty="0"/>
              <a:t>받지 못했다고 생각이 들면 반복해 하고 싶은가</a:t>
            </a:r>
            <a:r>
              <a:rPr lang="en-US" sz="2000" dirty="0"/>
              <a:t>?</a:t>
            </a:r>
            <a:br>
              <a:rPr lang="en-US" sz="2000" dirty="0"/>
            </a:br>
            <a:r>
              <a:rPr lang="en-US" sz="2000" dirty="0"/>
              <a:t>4.  </a:t>
            </a:r>
            <a:r>
              <a:rPr lang="ko-KR" altLang="en-US" sz="2000" dirty="0"/>
              <a:t>기도가 잘 되었다고 생각 되는가</a:t>
            </a:r>
            <a:br>
              <a:rPr lang="en-US" sz="2000" dirty="0"/>
            </a:br>
            <a:r>
              <a:rPr lang="en-US" sz="2000" dirty="0"/>
              <a:t>      </a:t>
            </a:r>
            <a:r>
              <a:rPr lang="ko-KR" altLang="en-US" sz="2000" dirty="0"/>
              <a:t>마음에 들지 않고 잘못 되었다고 생각 되어지는가</a:t>
            </a:r>
            <a:r>
              <a:rPr lang="en-US" sz="2000" dirty="0"/>
              <a:t>?</a:t>
            </a:r>
            <a:br>
              <a:rPr lang="en-US" sz="2000" dirty="0"/>
            </a:br>
            <a:r>
              <a:rPr lang="en-US" sz="2000" dirty="0"/>
              <a:t>      </a:t>
            </a:r>
            <a:r>
              <a:rPr lang="ko-KR" altLang="en-US" sz="2000" dirty="0"/>
              <a:t>왜</a:t>
            </a:r>
            <a:r>
              <a:rPr lang="en-US" sz="2000" dirty="0"/>
              <a:t> :  </a:t>
            </a:r>
            <a:r>
              <a:rPr lang="ko-KR" altLang="en-US" sz="2000" dirty="0"/>
              <a:t>몸 상태</a:t>
            </a:r>
            <a:r>
              <a:rPr lang="en-US" sz="2000" dirty="0"/>
              <a:t>, </a:t>
            </a:r>
            <a:r>
              <a:rPr lang="ko-KR" altLang="en-US" sz="2000" dirty="0"/>
              <a:t>졸음</a:t>
            </a:r>
            <a:r>
              <a:rPr lang="en-US" sz="2000" dirty="0"/>
              <a:t>, </a:t>
            </a:r>
            <a:r>
              <a:rPr lang="ko-KR" altLang="en-US" sz="2000" dirty="0"/>
              <a:t>분심</a:t>
            </a:r>
            <a:r>
              <a:rPr lang="en-US" sz="2000" dirty="0"/>
              <a:t>, </a:t>
            </a:r>
            <a:r>
              <a:rPr lang="ko-KR" altLang="en-US" sz="2000" dirty="0"/>
              <a:t>기도 준비의 부족</a:t>
            </a:r>
            <a:r>
              <a:rPr lang="en-US" sz="2000" dirty="0"/>
              <a:t>...		</a:t>
            </a:r>
            <a:br>
              <a:rPr lang="en-US" sz="2000" dirty="0"/>
            </a:br>
            <a:r>
              <a:rPr lang="en-US" sz="2000" dirty="0"/>
              <a:t> </a:t>
            </a:r>
            <a:br>
              <a:rPr lang="en-US" sz="2000" dirty="0"/>
            </a:br>
            <a:r>
              <a:rPr lang="en-US" sz="2000" dirty="0"/>
              <a:t> </a:t>
            </a:r>
            <a:br>
              <a:rPr lang="en-US" sz="2000" dirty="0"/>
            </a:br>
            <a:r>
              <a:rPr lang="en-US" sz="2000" dirty="0"/>
              <a:t>             *  </a:t>
            </a:r>
            <a:r>
              <a:rPr lang="ko-KR" altLang="en-US" sz="2000" dirty="0"/>
              <a:t>기도 성찰 노트 </a:t>
            </a:r>
            <a:br>
              <a:rPr lang="en-US" sz="2000" dirty="0"/>
            </a:br>
            <a:r>
              <a:rPr lang="en-US" sz="2000" dirty="0"/>
              <a:t> </a:t>
            </a:r>
            <a:br>
              <a:rPr lang="en-US" sz="2000" dirty="0"/>
            </a:br>
            <a:r>
              <a:rPr lang="en-US" sz="2000" dirty="0"/>
              <a:t>1)  </a:t>
            </a:r>
            <a:r>
              <a:rPr lang="ko-KR" altLang="en-US" sz="2000" dirty="0"/>
              <a:t>전체적으로 기도가 어떻게 흘렀는지</a:t>
            </a:r>
            <a:r>
              <a:rPr lang="en-US" sz="2000" dirty="0"/>
              <a:t> ?</a:t>
            </a:r>
            <a:br>
              <a:rPr lang="en-US" sz="2000" dirty="0"/>
            </a:br>
            <a:r>
              <a:rPr lang="en-US" sz="2000" dirty="0"/>
              <a:t>2)  </a:t>
            </a:r>
            <a:r>
              <a:rPr lang="ko-KR" altLang="en-US" sz="2000" dirty="0"/>
              <a:t>기도 중에 강하게 떠오른 생각 느낌들 중심으로 간략하게</a:t>
            </a:r>
            <a:br>
              <a:rPr lang="en-US" sz="2000" dirty="0"/>
            </a:br>
            <a:r>
              <a:rPr lang="en-US" sz="2000" dirty="0"/>
              <a:t>3)   </a:t>
            </a:r>
            <a:r>
              <a:rPr lang="ko-KR" altLang="en-US" sz="2000" dirty="0"/>
              <a:t>자신이 어둠에 있을때 그 어둠을 나올 수 있는 힘이 되어준다</a:t>
            </a:r>
            <a:br>
              <a:rPr lang="en-US" sz="2000" dirty="0"/>
            </a:br>
            <a:r>
              <a:rPr lang="en-US" sz="2000" dirty="0"/>
              <a:t>4)   </a:t>
            </a:r>
            <a:r>
              <a:rPr lang="en-US" sz="2000" dirty="0" err="1"/>
              <a:t>나눔을</a:t>
            </a:r>
            <a:r>
              <a:rPr lang="en-US" sz="2000" dirty="0"/>
              <a:t> </a:t>
            </a:r>
            <a:r>
              <a:rPr lang="en-US" sz="2000" dirty="0" err="1"/>
              <a:t>위해서</a:t>
            </a:r>
            <a:br>
              <a:rPr lang="en-US" sz="2000" dirty="0"/>
            </a:b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629912"/>
          </a:xfrm>
        </p:spPr>
        <p:txBody>
          <a:bodyPr>
            <a:normAutofit/>
          </a:bodyPr>
          <a:lstStyle/>
          <a:p>
            <a:r>
              <a:rPr lang="ko-KR" altLang="en-US" sz="1800" dirty="0"/>
              <a:t>의식 성찰</a:t>
            </a:r>
            <a:r>
              <a:rPr lang="en-US" sz="1800" dirty="0"/>
              <a:t> (15</a:t>
            </a:r>
            <a:r>
              <a:rPr lang="ko-KR" altLang="en-US" sz="1800" dirty="0"/>
              <a:t>분 정도</a:t>
            </a:r>
            <a:r>
              <a:rPr lang="en-US" sz="1800" dirty="0"/>
              <a:t>)</a:t>
            </a:r>
            <a:br>
              <a:rPr lang="en-US" sz="1800" dirty="0"/>
            </a:br>
            <a:r>
              <a:rPr lang="en-US" sz="1800" dirty="0"/>
              <a:t> </a:t>
            </a:r>
            <a:br>
              <a:rPr lang="en-US" sz="1800" dirty="0"/>
            </a:br>
            <a:r>
              <a:rPr lang="ko-KR" altLang="en-US" sz="1800" dirty="0"/>
              <a:t>하느님</a:t>
            </a:r>
            <a:r>
              <a:rPr lang="en-US" sz="1800" dirty="0"/>
              <a:t>(</a:t>
            </a:r>
            <a:r>
              <a:rPr lang="ko-KR" altLang="en-US" sz="1800" dirty="0"/>
              <a:t>성부</a:t>
            </a:r>
            <a:r>
              <a:rPr lang="en-US" sz="1800" dirty="0"/>
              <a:t>, </a:t>
            </a:r>
            <a:r>
              <a:rPr lang="ko-KR" altLang="en-US" sz="1800" dirty="0"/>
              <a:t>성자</a:t>
            </a:r>
            <a:r>
              <a:rPr lang="en-US" sz="1800" dirty="0"/>
              <a:t>, </a:t>
            </a:r>
            <a:r>
              <a:rPr lang="ko-KR" altLang="en-US" sz="1800" dirty="0"/>
              <a:t>성령</a:t>
            </a:r>
            <a:r>
              <a:rPr lang="en-US" sz="1800" dirty="0"/>
              <a:t>)</a:t>
            </a:r>
            <a:r>
              <a:rPr lang="ko-KR" altLang="en-US" sz="1800" dirty="0"/>
              <a:t>과 함께 나의 하루를 바라 보는 것임</a:t>
            </a:r>
            <a:r>
              <a:rPr lang="en-US" sz="1800" dirty="0"/>
              <a:t>. </a:t>
            </a:r>
            <a:br>
              <a:rPr lang="en-US" sz="1800" dirty="0"/>
            </a:br>
            <a:r>
              <a:rPr lang="en-US" sz="1800" dirty="0"/>
              <a:t> </a:t>
            </a:r>
            <a:br>
              <a:rPr lang="en-US" sz="1800" dirty="0"/>
            </a:br>
            <a:r>
              <a:rPr lang="ko-KR" altLang="en-US" sz="1800" dirty="0"/>
              <a:t>성찰 순서</a:t>
            </a:r>
            <a:r>
              <a:rPr lang="en-US" sz="1800" dirty="0"/>
              <a:t> :  </a:t>
            </a:r>
            <a:br>
              <a:rPr lang="en-US" sz="1800" dirty="0"/>
            </a:br>
            <a:r>
              <a:rPr lang="en-US" sz="1800" dirty="0"/>
              <a:t> </a:t>
            </a:r>
            <a:br>
              <a:rPr lang="en-US" sz="1800" dirty="0"/>
            </a:br>
            <a:r>
              <a:rPr lang="en-US" sz="1800" dirty="0"/>
              <a:t>1.  </a:t>
            </a:r>
            <a:r>
              <a:rPr lang="ko-KR" altLang="en-US" sz="1800" dirty="0"/>
              <a:t>감사의 기도</a:t>
            </a:r>
            <a:br>
              <a:rPr lang="en-US" sz="1800" dirty="0"/>
            </a:br>
            <a:r>
              <a:rPr lang="en-US" sz="1800" dirty="0"/>
              <a:t>2.  </a:t>
            </a:r>
            <a:r>
              <a:rPr lang="ko-KR" altLang="en-US" sz="1800" dirty="0"/>
              <a:t>무슨일이 있었는가</a:t>
            </a:r>
            <a:r>
              <a:rPr lang="en-US" sz="1800" dirty="0"/>
              <a:t> ?</a:t>
            </a:r>
            <a:br>
              <a:rPr lang="en-US" sz="1800" dirty="0"/>
            </a:br>
            <a:r>
              <a:rPr lang="en-US" sz="1800" dirty="0"/>
              <a:t>3.  </a:t>
            </a:r>
            <a:r>
              <a:rPr lang="ko-KR" altLang="en-US" sz="1800" dirty="0"/>
              <a:t>왜 그렇게 되었나</a:t>
            </a:r>
            <a:br>
              <a:rPr lang="en-US" sz="1800" dirty="0"/>
            </a:br>
            <a:r>
              <a:rPr lang="en-US" sz="1800" dirty="0"/>
              <a:t>4.  </a:t>
            </a:r>
            <a:r>
              <a:rPr lang="ko-KR" altLang="en-US" sz="1800" dirty="0"/>
              <a:t>무엇을 배우게</a:t>
            </a:r>
            <a:r>
              <a:rPr lang="en-US" sz="1800" dirty="0"/>
              <a:t> (</a:t>
            </a:r>
            <a:r>
              <a:rPr lang="ko-KR" altLang="en-US" sz="1800" dirty="0"/>
              <a:t>알게</a:t>
            </a:r>
            <a:r>
              <a:rPr lang="en-US" sz="1800" dirty="0"/>
              <a:t>) </a:t>
            </a:r>
            <a:r>
              <a:rPr lang="ko-KR" altLang="en-US" sz="1800" dirty="0"/>
              <a:t>되었나 </a:t>
            </a:r>
            <a:r>
              <a:rPr lang="en-US" altLang="ko-KR" sz="1800" dirty="0"/>
              <a:t>– </a:t>
            </a:r>
            <a:r>
              <a:rPr lang="ko-KR" altLang="en-US" sz="1800" dirty="0"/>
              <a:t>회심 또는 감사함</a:t>
            </a:r>
            <a:r>
              <a:rPr lang="en-US" sz="1800" dirty="0"/>
              <a:t>.</a:t>
            </a:r>
            <a:br>
              <a:rPr lang="en-US" sz="1800" dirty="0"/>
            </a:br>
            <a:r>
              <a:rPr lang="en-US" sz="1800" dirty="0"/>
              <a:t>5.  </a:t>
            </a:r>
            <a:r>
              <a:rPr lang="ko-KR" altLang="en-US" sz="1800" dirty="0"/>
              <a:t>어떻게 할 것인가 </a:t>
            </a:r>
            <a:r>
              <a:rPr lang="en-US" altLang="ko-KR" sz="1800" dirty="0"/>
              <a:t>– </a:t>
            </a:r>
            <a:r>
              <a:rPr lang="ko-KR" altLang="en-US" sz="1800" dirty="0"/>
              <a:t>결심</a:t>
            </a:r>
            <a:br>
              <a:rPr lang="en-US" sz="1800" dirty="0"/>
            </a:br>
            <a:r>
              <a:rPr lang="en-US" sz="1800" dirty="0"/>
              <a:t>6.  </a:t>
            </a:r>
            <a:r>
              <a:rPr lang="ko-KR" altLang="en-US" sz="1800" dirty="0"/>
              <a:t>감사의 기도</a:t>
            </a:r>
            <a:br>
              <a:rPr lang="en-US" sz="1800" dirty="0"/>
            </a:br>
            <a:r>
              <a:rPr lang="en-US" sz="1800" dirty="0"/>
              <a:t>7.  </a:t>
            </a:r>
            <a:r>
              <a:rPr lang="ko-KR" altLang="en-US" sz="1800" dirty="0"/>
              <a:t>주님의 기도로 마침</a:t>
            </a:r>
            <a:r>
              <a:rPr lang="en-US" sz="1800" dirty="0"/>
              <a:t>.</a:t>
            </a:r>
            <a:br>
              <a:rPr lang="en-US" sz="1800" dirty="0"/>
            </a:br>
            <a:endParaRPr lang="en-US"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TotalTime>
  <Words>1014</Words>
  <Application>Microsoft Office PowerPoint</Application>
  <PresentationFormat>On-screen Show (4:3)</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Constantia</vt:lpstr>
      <vt:lpstr>Wingdings 2</vt:lpstr>
      <vt:lpstr>Flow</vt:lpstr>
      <vt:lpstr>지원기 Format</vt:lpstr>
      <vt:lpstr>환영 인사 및 자기 소개 </vt:lpstr>
      <vt:lpstr>모임 순서  </vt:lpstr>
      <vt:lpstr>6.   길잡이 : 이중 하나를 선택   1.  기도의 틀  2.  묵상/ 관상 기도  3.  영적 위안과 고독  4.  구하는 은총, 주님과의 담화  5.  의식 성찰  6.  기도 성찰 / 반복 기도   7.  다음 주제 안내 (기도 자료 안내)   8.   모임 성찰 (모임 돌아보기)   9.  Check out   10.  마침 기도   11.  파견  </vt:lpstr>
      <vt:lpstr>PowerPoint Presentation</vt:lpstr>
      <vt:lpstr>이냐시오  관상 기도 ;    1.  준비 기도 :  성경 읽기 (10-15분)  천천히 3번 읽고,  기도 요점 3개 정함.             내가 뭘 원하는가?   2.  본기도 (45분-60분) 1)  현존의식 기도할 장소에 서서 하느님께 겸허한 자세로 존경과 겸손의 표시 (30초) 2)  구하는 은총   3) 묵상에 들어가기  *  배경을 정리해 보기 요점과 같이          ㄱ) 성서에 따라 등장 구체적 장소, 인물등을 상상의 눈으로 보기  ㄴ) 오관을  사용하여 (보고, 듣고, 냄새, 맛, 감각)  ㄷ)  관상 안에서 나는 무엇을 하고 있는가? (생생하게 체험)   4)   담화 :  하느님, 예수님, 성모님. 성령님   5)  마침 기도 : 주님의 기도, 그리스도의 영혼은     3.   기도 성찰 (10분)   4.   기도 성찰  노트 적기 </vt:lpstr>
      <vt:lpstr>담화 :    담화는 하느님, 성인들 중의 한분, 또는 나에게 편안한 특정 선지자와 나 사이에 나누는 친밀한 대화라고 한다.  이런 대화는 가능한 한 기도 속으로 나 자신이 온전이 몰입할 수 있는 기회를 마련해 준다.  어떤 대는 감동하고 치유가 필요하거나 이해하고자 애쓰는 사람이 되어 말하거나 듣고 있는 자신을 발견하게 된다.  담화는 기도가 끝나기 전에 하는 것이도움이 된다.   마치 친한 친구에게 이야기 하듯이, 혹은 어르신에게 말씀드리듯, 어머니에게 이야기 드리듯, 기도 중에 얻은 것들, 마음의 움직임 등에 관하여 예수님 혹은 성모님, 혹은 자신의 마음에 와 닿은 그 외의 등장인물이 있다면 그분과 대화를 나누어 본다. 마음의 움직임이 전혀 없었다면, 그 사실 자체에 대하여 말씀을 드려 볼수 있을 것이다.  </vt:lpstr>
      <vt:lpstr>기도 성찰 (반성)과 반복기도 :    기도장소가 아닌 다른 곳에서 기도 가 어떻게 진행되었는지 살펴봄   1.  기도의 전반적인 분위기는 어떠했는가? 2.  기도 중에 특별히 새롭게 알아들은 점. 3.  청할 은총은 받았다고 느껴지는가?      받지 못했다고 생각이 들면 반복해 하고 싶은가? 4.  기도가 잘 되었다고 생각 되는가       마음에 들지 않고 잘못 되었다고 생각 되어지는가?       왜 :  몸 상태, 졸음, 분심, 기도 준비의 부족...                    *  기도 성찰 노트    1)  전체적으로 기도가 어떻게 흘렀는지 ? 2)  기도 중에 강하게 떠오른 생각 느낌들 중심으로 간략하게 3)   자신이 어둠에 있을때 그 어둠을 나올 수 있는 힘이 되어준다 4)   나눔을 위해서 </vt:lpstr>
      <vt:lpstr>의식 성찰 (15분 정도)   하느님(성부, 성자, 성령)과 함께 나의 하루를 바라 보는 것임.    성찰 순서 :     1.  감사의 기도 2.  무슨일이 있었는가 ? 3.  왜 그렇게 되었나 4.  무엇을 배우게 (알게) 되었나 – 회심 또는 감사함. 5.  어떻게 할 것인가 – 결심 6.  감사의 기도 7.  주님의 기도로 마침. </vt:lpstr>
      <vt:lpstr>  기도 의 틀 요약   1.  준비 기도(10-15분) 1)  성서 통독 (3번 정도) 2)  마음에 와닿는 단어, 구절 장면을 3개 정도 준비 3)  어떤 은총을 청할 것인지   2.  기도 (40분) 1)  하느님께 은총을 구하십시요 2)  내가 뽑은 단어, 구절, 장면을 음미하십시오. 3)  상상력을 이용하여 성서의 등장 인물들의 행동과 대화를 살펴보십시오.       이해력을 사용하여 성서 구절의 의미를 성찰해 보십시오 4)  하느님께 드리고 싶은 말이나 바라는 것을 청하십시오. 5)  주님의 기도로 마치십시오.   3.  성찰 (15분) 1)  기도중에 어떤 일이 있었나요? (분위기, 통찰, 감정, 도전, 등등) 2)  어디서 하느님을 찾았나요?, 하느님이 어디로 이끄셨나요? 3)  청했던 은총을 받았나요? 다른 무엇을 받았나요? 4)  나에게 가장 중요하게 다가온 성서 구절이나 이미지는 무엇이었나요?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지원기 Format</dc:title>
  <dc:creator>Sylvia Kim</dc:creator>
  <cp:lastModifiedBy>Sylvia</cp:lastModifiedBy>
  <cp:revision>30</cp:revision>
  <dcterms:created xsi:type="dcterms:W3CDTF">2023-01-13T15:51:07Z</dcterms:created>
  <dcterms:modified xsi:type="dcterms:W3CDTF">2024-01-05T19:50:29Z</dcterms:modified>
</cp:coreProperties>
</file>